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650" r:id="rId5"/>
    <p:sldMasterId id="2147483736" r:id="rId6"/>
    <p:sldMasterId id="2147483752" r:id="rId7"/>
    <p:sldMasterId id="2147483750" r:id="rId8"/>
    <p:sldMasterId id="2147483775" r:id="rId9"/>
    <p:sldMasterId id="2147483779" r:id="rId10"/>
    <p:sldMasterId id="2147483781" r:id="rId11"/>
    <p:sldMasterId id="2147483783" r:id="rId12"/>
    <p:sldMasterId id="2147483767" r:id="rId13"/>
    <p:sldMasterId id="2147483754" r:id="rId14"/>
  </p:sldMasterIdLst>
  <p:notesMasterIdLst>
    <p:notesMasterId r:id="rId30"/>
  </p:notesMasterIdLst>
  <p:sldIdLst>
    <p:sldId id="311" r:id="rId15"/>
    <p:sldId id="388" r:id="rId16"/>
    <p:sldId id="381" r:id="rId17"/>
    <p:sldId id="370" r:id="rId18"/>
    <p:sldId id="371" r:id="rId19"/>
    <p:sldId id="387" r:id="rId20"/>
    <p:sldId id="372" r:id="rId21"/>
    <p:sldId id="385" r:id="rId22"/>
    <p:sldId id="386" r:id="rId23"/>
    <p:sldId id="373" r:id="rId24"/>
    <p:sldId id="364" r:id="rId25"/>
    <p:sldId id="331" r:id="rId26"/>
    <p:sldId id="382" r:id="rId27"/>
    <p:sldId id="350" r:id="rId28"/>
    <p:sldId id="375" r:id="rId2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9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Tovey" initials="AT" lastIdx="1" clrIdx="0">
    <p:extLst>
      <p:ext uri="{19B8F6BF-5375-455C-9EA6-DF929625EA0E}">
        <p15:presenceInfo xmlns:p15="http://schemas.microsoft.com/office/powerpoint/2012/main" userId="S::alison.tovey@ioppublishing.org::ccf5548e-6e37-42b7-9cf8-602393d97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4995"/>
    <a:srgbClr val="667A95"/>
    <a:srgbClr val="8B358A"/>
    <a:srgbClr val="E30613"/>
    <a:srgbClr val="EE7B2B"/>
    <a:srgbClr val="E20613"/>
    <a:srgbClr val="C20D20"/>
    <a:srgbClr val="DBDCE8"/>
    <a:srgbClr val="0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00EE0-B944-44F8-B5BD-1E6F5B35A024}" v="7" dt="2023-01-31T09:52:09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47" autoAdjust="0"/>
  </p:normalViewPr>
  <p:slideViewPr>
    <p:cSldViewPr snapToGrid="0" snapToObjects="1" showGuides="1">
      <p:cViewPr varScale="1">
        <p:scale>
          <a:sx n="56" d="100"/>
          <a:sy n="56" d="100"/>
        </p:scale>
        <p:origin x="1296" y="60"/>
      </p:cViewPr>
      <p:guideLst>
        <p:guide pos="3849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ynep Ataman" userId="ee000bdd-f317-462b-ab18-a4a45e9134d8" providerId="ADAL" clId="{56C00EE0-B944-44F8-B5BD-1E6F5B35A024}"/>
    <pc:docChg chg="undo custSel modSld">
      <pc:chgData name="Zeynep Ataman" userId="ee000bdd-f317-462b-ab18-a4a45e9134d8" providerId="ADAL" clId="{56C00EE0-B944-44F8-B5BD-1E6F5B35A024}" dt="2023-01-31T11:50:26.617" v="4573" actId="20577"/>
      <pc:docMkLst>
        <pc:docMk/>
      </pc:docMkLst>
      <pc:sldChg chg="modSp mod">
        <pc:chgData name="Zeynep Ataman" userId="ee000bdd-f317-462b-ab18-a4a45e9134d8" providerId="ADAL" clId="{56C00EE0-B944-44F8-B5BD-1E6F5B35A024}" dt="2023-01-31T09:28:21.886" v="52" actId="1076"/>
        <pc:sldMkLst>
          <pc:docMk/>
          <pc:sldMk cId="311899701" sldId="311"/>
        </pc:sldMkLst>
        <pc:spChg chg="mod">
          <ac:chgData name="Zeynep Ataman" userId="ee000bdd-f317-462b-ab18-a4a45e9134d8" providerId="ADAL" clId="{56C00EE0-B944-44F8-B5BD-1E6F5B35A024}" dt="2023-01-31T09:28:21.886" v="52" actId="1076"/>
          <ac:spMkLst>
            <pc:docMk/>
            <pc:sldMk cId="311899701" sldId="311"/>
            <ac:spMk id="2" creationId="{0231C7F6-AAD9-0844-B5CC-5390D10BA1D2}"/>
          </ac:spMkLst>
        </pc:spChg>
        <pc:spChg chg="mod">
          <ac:chgData name="Zeynep Ataman" userId="ee000bdd-f317-462b-ab18-a4a45e9134d8" providerId="ADAL" clId="{56C00EE0-B944-44F8-B5BD-1E6F5B35A024}" dt="2023-01-31T09:28:00.209" v="50" actId="20577"/>
          <ac:spMkLst>
            <pc:docMk/>
            <pc:sldMk cId="311899701" sldId="311"/>
            <ac:spMk id="3" creationId="{9E3BE866-A39C-A347-8DF2-00F8866B0204}"/>
          </ac:spMkLst>
        </pc:spChg>
      </pc:sldChg>
      <pc:sldChg chg="modSp mod">
        <pc:chgData name="Zeynep Ataman" userId="ee000bdd-f317-462b-ab18-a4a45e9134d8" providerId="ADAL" clId="{56C00EE0-B944-44F8-B5BD-1E6F5B35A024}" dt="2023-01-31T11:25:21.001" v="4181" actId="20577"/>
        <pc:sldMkLst>
          <pc:docMk/>
          <pc:sldMk cId="2123488553" sldId="331"/>
        </pc:sldMkLst>
        <pc:spChg chg="mod">
          <ac:chgData name="Zeynep Ataman" userId="ee000bdd-f317-462b-ab18-a4a45e9134d8" providerId="ADAL" clId="{56C00EE0-B944-44F8-B5BD-1E6F5B35A024}" dt="2023-01-31T11:17:07.029" v="3798" actId="20577"/>
          <ac:spMkLst>
            <pc:docMk/>
            <pc:sldMk cId="2123488553" sldId="331"/>
            <ac:spMk id="8" creationId="{42BE9EB6-9C7F-42FC-84F1-E8D88C7A546D}"/>
          </ac:spMkLst>
        </pc:spChg>
        <pc:spChg chg="mod">
          <ac:chgData name="Zeynep Ataman" userId="ee000bdd-f317-462b-ab18-a4a45e9134d8" providerId="ADAL" clId="{56C00EE0-B944-44F8-B5BD-1E6F5B35A024}" dt="2023-01-31T11:25:21.001" v="4181" actId="20577"/>
          <ac:spMkLst>
            <pc:docMk/>
            <pc:sldMk cId="2123488553" sldId="331"/>
            <ac:spMk id="9" creationId="{608480AA-9010-4C02-BC7E-A7AAFFAC25AB}"/>
          </ac:spMkLst>
        </pc:spChg>
      </pc:sldChg>
      <pc:sldChg chg="modSp mod">
        <pc:chgData name="Zeynep Ataman" userId="ee000bdd-f317-462b-ab18-a4a45e9134d8" providerId="ADAL" clId="{56C00EE0-B944-44F8-B5BD-1E6F5B35A024}" dt="2023-01-31T11:21:08.810" v="4160" actId="20577"/>
        <pc:sldMkLst>
          <pc:docMk/>
          <pc:sldMk cId="1205197644" sldId="350"/>
        </pc:sldMkLst>
        <pc:spChg chg="mod">
          <ac:chgData name="Zeynep Ataman" userId="ee000bdd-f317-462b-ab18-a4a45e9134d8" providerId="ADAL" clId="{56C00EE0-B944-44F8-B5BD-1E6F5B35A024}" dt="2023-01-31T11:21:08.810" v="4160" actId="20577"/>
          <ac:spMkLst>
            <pc:docMk/>
            <pc:sldMk cId="1205197644" sldId="350"/>
            <ac:spMk id="2" creationId="{A3AC4EE1-B9C1-D541-BF8C-85FDF9E3AF0C}"/>
          </ac:spMkLst>
        </pc:spChg>
      </pc:sldChg>
      <pc:sldChg chg="modSp mod">
        <pc:chgData name="Zeynep Ataman" userId="ee000bdd-f317-462b-ab18-a4a45e9134d8" providerId="ADAL" clId="{56C00EE0-B944-44F8-B5BD-1E6F5B35A024}" dt="2023-01-31T11:42:24.251" v="4531" actId="20577"/>
        <pc:sldMkLst>
          <pc:docMk/>
          <pc:sldMk cId="2417564278" sldId="364"/>
        </pc:sldMkLst>
        <pc:spChg chg="mod">
          <ac:chgData name="Zeynep Ataman" userId="ee000bdd-f317-462b-ab18-a4a45e9134d8" providerId="ADAL" clId="{56C00EE0-B944-44F8-B5BD-1E6F5B35A024}" dt="2023-01-31T10:42:15.025" v="3263" actId="20577"/>
          <ac:spMkLst>
            <pc:docMk/>
            <pc:sldMk cId="2417564278" sldId="364"/>
            <ac:spMk id="7" creationId="{6CCDCAE3-54F3-453D-9E2E-5926ED562274}"/>
          </ac:spMkLst>
        </pc:spChg>
        <pc:spChg chg="mod">
          <ac:chgData name="Zeynep Ataman" userId="ee000bdd-f317-462b-ab18-a4a45e9134d8" providerId="ADAL" clId="{56C00EE0-B944-44F8-B5BD-1E6F5B35A024}" dt="2023-01-31T11:42:24.251" v="4531" actId="20577"/>
          <ac:spMkLst>
            <pc:docMk/>
            <pc:sldMk cId="2417564278" sldId="364"/>
            <ac:spMk id="8" creationId="{90E7D855-9CA8-4C7E-9C1E-87F98134F3A6}"/>
          </ac:spMkLst>
        </pc:spChg>
      </pc:sldChg>
      <pc:sldChg chg="modSp mod">
        <pc:chgData name="Zeynep Ataman" userId="ee000bdd-f317-462b-ab18-a4a45e9134d8" providerId="ADAL" clId="{56C00EE0-B944-44F8-B5BD-1E6F5B35A024}" dt="2023-01-31T10:09:52.317" v="1610" actId="20577"/>
        <pc:sldMkLst>
          <pc:docMk/>
          <pc:sldMk cId="831089965" sldId="370"/>
        </pc:sldMkLst>
        <pc:spChg chg="mod">
          <ac:chgData name="Zeynep Ataman" userId="ee000bdd-f317-462b-ab18-a4a45e9134d8" providerId="ADAL" clId="{56C00EE0-B944-44F8-B5BD-1E6F5B35A024}" dt="2023-01-31T10:09:52.317" v="1610" actId="20577"/>
          <ac:spMkLst>
            <pc:docMk/>
            <pc:sldMk cId="831089965" sldId="370"/>
            <ac:spMk id="2" creationId="{13AD0F30-920E-4B03-99A3-C669E6A97951}"/>
          </ac:spMkLst>
        </pc:spChg>
        <pc:spChg chg="mod">
          <ac:chgData name="Zeynep Ataman" userId="ee000bdd-f317-462b-ab18-a4a45e9134d8" providerId="ADAL" clId="{56C00EE0-B944-44F8-B5BD-1E6F5B35A024}" dt="2023-01-31T10:06:47.292" v="1302" actId="20577"/>
          <ac:spMkLst>
            <pc:docMk/>
            <pc:sldMk cId="831089965" sldId="370"/>
            <ac:spMk id="10" creationId="{B6511407-77EE-4592-9336-F02AF857FA3C}"/>
          </ac:spMkLst>
        </pc:spChg>
        <pc:spChg chg="mod">
          <ac:chgData name="Zeynep Ataman" userId="ee000bdd-f317-462b-ab18-a4a45e9134d8" providerId="ADAL" clId="{56C00EE0-B944-44F8-B5BD-1E6F5B35A024}" dt="2023-01-31T10:08:45.048" v="1520" actId="20577"/>
          <ac:spMkLst>
            <pc:docMk/>
            <pc:sldMk cId="831089965" sldId="370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0:16:25.656" v="1875" actId="20577"/>
        <pc:sldMkLst>
          <pc:docMk/>
          <pc:sldMk cId="2063790114" sldId="371"/>
        </pc:sldMkLst>
        <pc:spChg chg="mod">
          <ac:chgData name="Zeynep Ataman" userId="ee000bdd-f317-462b-ab18-a4a45e9134d8" providerId="ADAL" clId="{56C00EE0-B944-44F8-B5BD-1E6F5B35A024}" dt="2023-01-31T10:14:46.694" v="1871" actId="1076"/>
          <ac:spMkLst>
            <pc:docMk/>
            <pc:sldMk cId="2063790114" sldId="371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16:25.656" v="1875" actId="20577"/>
          <ac:spMkLst>
            <pc:docMk/>
            <pc:sldMk cId="2063790114" sldId="371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1:49:39.341" v="4551" actId="113"/>
        <pc:sldMkLst>
          <pc:docMk/>
          <pc:sldMk cId="2953811253" sldId="372"/>
        </pc:sldMkLst>
        <pc:spChg chg="mod">
          <ac:chgData name="Zeynep Ataman" userId="ee000bdd-f317-462b-ab18-a4a45e9134d8" providerId="ADAL" clId="{56C00EE0-B944-44F8-B5BD-1E6F5B35A024}" dt="2023-01-31T11:49:39.341" v="4551" actId="113"/>
          <ac:spMkLst>
            <pc:docMk/>
            <pc:sldMk cId="2953811253" sldId="372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18:32.361" v="2018" actId="20577"/>
          <ac:spMkLst>
            <pc:docMk/>
            <pc:sldMk cId="2953811253" sldId="372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1:50:26.617" v="4573" actId="20577"/>
        <pc:sldMkLst>
          <pc:docMk/>
          <pc:sldMk cId="288824008" sldId="373"/>
        </pc:sldMkLst>
        <pc:spChg chg="mod">
          <ac:chgData name="Zeynep Ataman" userId="ee000bdd-f317-462b-ab18-a4a45e9134d8" providerId="ADAL" clId="{56C00EE0-B944-44F8-B5BD-1E6F5B35A024}" dt="2023-01-31T11:50:26.617" v="4573" actId="20577"/>
          <ac:spMkLst>
            <pc:docMk/>
            <pc:sldMk cId="288824008" sldId="373"/>
            <ac:spMk id="6" creationId="{00000000-0000-0000-0000-000000000000}"/>
          </ac:spMkLst>
        </pc:spChg>
        <pc:spChg chg="mod">
          <ac:chgData name="Zeynep Ataman" userId="ee000bdd-f317-462b-ab18-a4a45e9134d8" providerId="ADAL" clId="{56C00EE0-B944-44F8-B5BD-1E6F5B35A024}" dt="2023-01-31T10:33:01.801" v="2858" actId="20577"/>
          <ac:spMkLst>
            <pc:docMk/>
            <pc:sldMk cId="288824008" sldId="373"/>
            <ac:spMk id="7" creationId="{8DE9CA8F-F77E-446C-B4B9-DEDD745EF920}"/>
          </ac:spMkLst>
        </pc:spChg>
      </pc:sldChg>
      <pc:sldChg chg="modSp mod">
        <pc:chgData name="Zeynep Ataman" userId="ee000bdd-f317-462b-ab18-a4a45e9134d8" providerId="ADAL" clId="{56C00EE0-B944-44F8-B5BD-1E6F5B35A024}" dt="2023-01-31T11:22:12.561" v="4178" actId="20577"/>
        <pc:sldMkLst>
          <pc:docMk/>
          <pc:sldMk cId="2863961104" sldId="375"/>
        </pc:sldMkLst>
        <pc:spChg chg="mod">
          <ac:chgData name="Zeynep Ataman" userId="ee000bdd-f317-462b-ab18-a4a45e9134d8" providerId="ADAL" clId="{56C00EE0-B944-44F8-B5BD-1E6F5B35A024}" dt="2023-01-31T11:22:12.561" v="4178" actId="20577"/>
          <ac:spMkLst>
            <pc:docMk/>
            <pc:sldMk cId="2863961104" sldId="375"/>
            <ac:spMk id="2" creationId="{B6C5C9D9-7EB3-0844-855C-6654DD15193C}"/>
          </ac:spMkLst>
        </pc:spChg>
      </pc:sldChg>
      <pc:sldChg chg="modSp mod">
        <pc:chgData name="Zeynep Ataman" userId="ee000bdd-f317-462b-ab18-a4a45e9134d8" providerId="ADAL" clId="{56C00EE0-B944-44F8-B5BD-1E6F5B35A024}" dt="2023-01-31T10:06:20.271" v="1285" actId="1076"/>
        <pc:sldMkLst>
          <pc:docMk/>
          <pc:sldMk cId="98706677" sldId="381"/>
        </pc:sldMkLst>
        <pc:spChg chg="mod">
          <ac:chgData name="Zeynep Ataman" userId="ee000bdd-f317-462b-ab18-a4a45e9134d8" providerId="ADAL" clId="{56C00EE0-B944-44F8-B5BD-1E6F5B35A024}" dt="2023-01-31T10:06:13.510" v="1284" actId="20577"/>
          <ac:spMkLst>
            <pc:docMk/>
            <pc:sldMk cId="98706677" sldId="381"/>
            <ac:spMk id="2" creationId="{A8A797C8-F71B-6ECD-B9A5-AA3FD4C702A8}"/>
          </ac:spMkLst>
        </pc:spChg>
        <pc:spChg chg="mod">
          <ac:chgData name="Zeynep Ataman" userId="ee000bdd-f317-462b-ab18-a4a45e9134d8" providerId="ADAL" clId="{56C00EE0-B944-44F8-B5BD-1E6F5B35A024}" dt="2023-01-31T10:04:14.540" v="1141" actId="20577"/>
          <ac:spMkLst>
            <pc:docMk/>
            <pc:sldMk cId="98706677" sldId="381"/>
            <ac:spMk id="6" creationId="{00000000-0000-0000-0000-000000000000}"/>
          </ac:spMkLst>
        </pc:spChg>
        <pc:spChg chg="mod">
          <ac:chgData name="Zeynep Ataman" userId="ee000bdd-f317-462b-ab18-a4a45e9134d8" providerId="ADAL" clId="{56C00EE0-B944-44F8-B5BD-1E6F5B35A024}" dt="2023-01-31T09:53:53.990" v="596"/>
          <ac:spMkLst>
            <pc:docMk/>
            <pc:sldMk cId="98706677" sldId="381"/>
            <ac:spMk id="7" creationId="{8DE9CA8F-F77E-446C-B4B9-DEDD745EF920}"/>
          </ac:spMkLst>
        </pc:spChg>
        <pc:picChg chg="mod">
          <ac:chgData name="Zeynep Ataman" userId="ee000bdd-f317-462b-ab18-a4a45e9134d8" providerId="ADAL" clId="{56C00EE0-B944-44F8-B5BD-1E6F5B35A024}" dt="2023-01-31T10:06:20.271" v="1285" actId="1076"/>
          <ac:picMkLst>
            <pc:docMk/>
            <pc:sldMk cId="98706677" sldId="381"/>
            <ac:picMk id="3" creationId="{5EB62911-C483-69A4-D848-F807BA43F848}"/>
          </ac:picMkLst>
        </pc:picChg>
      </pc:sldChg>
      <pc:sldChg chg="modSp mod">
        <pc:chgData name="Zeynep Ataman" userId="ee000bdd-f317-462b-ab18-a4a45e9134d8" providerId="ADAL" clId="{56C00EE0-B944-44F8-B5BD-1E6F5B35A024}" dt="2023-01-31T10:29:54.553" v="2538" actId="20577"/>
        <pc:sldMkLst>
          <pc:docMk/>
          <pc:sldMk cId="307367782" sldId="385"/>
        </pc:sldMkLst>
        <pc:spChg chg="mod">
          <ac:chgData name="Zeynep Ataman" userId="ee000bdd-f317-462b-ab18-a4a45e9134d8" providerId="ADAL" clId="{56C00EE0-B944-44F8-B5BD-1E6F5B35A024}" dt="2023-01-31T10:29:54.553" v="2538" actId="20577"/>
          <ac:spMkLst>
            <pc:docMk/>
            <pc:sldMk cId="307367782" sldId="385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24:50.225" v="2171" actId="20577"/>
          <ac:spMkLst>
            <pc:docMk/>
            <pc:sldMk cId="307367782" sldId="385"/>
            <ac:spMk id="10" creationId="{0B822FFE-3F32-417A-86B2-9FA834CAE8C8}"/>
          </ac:spMkLst>
        </pc:spChg>
      </pc:sldChg>
      <pc:sldChg chg="modSp mod">
        <pc:chgData name="Zeynep Ataman" userId="ee000bdd-f317-462b-ab18-a4a45e9134d8" providerId="ADAL" clId="{56C00EE0-B944-44F8-B5BD-1E6F5B35A024}" dt="2023-01-31T11:24:00.681" v="4179" actId="20577"/>
        <pc:sldMkLst>
          <pc:docMk/>
          <pc:sldMk cId="3489731323" sldId="386"/>
        </pc:sldMkLst>
        <pc:spChg chg="mod">
          <ac:chgData name="Zeynep Ataman" userId="ee000bdd-f317-462b-ab18-a4a45e9134d8" providerId="ADAL" clId="{56C00EE0-B944-44F8-B5BD-1E6F5B35A024}" dt="2023-01-31T11:24:00.681" v="4179" actId="20577"/>
          <ac:spMkLst>
            <pc:docMk/>
            <pc:sldMk cId="3489731323" sldId="386"/>
            <ac:spMk id="7" creationId="{7CA39C06-A8E1-CAAF-E6FE-929644920309}"/>
          </ac:spMkLst>
        </pc:spChg>
        <pc:spChg chg="mod">
          <ac:chgData name="Zeynep Ataman" userId="ee000bdd-f317-462b-ab18-a4a45e9134d8" providerId="ADAL" clId="{56C00EE0-B944-44F8-B5BD-1E6F5B35A024}" dt="2023-01-31T10:32:39.145" v="2815" actId="20577"/>
          <ac:spMkLst>
            <pc:docMk/>
            <pc:sldMk cId="3489731323" sldId="386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0:18:20.344" v="1998" actId="113"/>
        <pc:sldMkLst>
          <pc:docMk/>
          <pc:sldMk cId="980590038" sldId="387"/>
        </pc:sldMkLst>
        <pc:spChg chg="mod">
          <ac:chgData name="Zeynep Ataman" userId="ee000bdd-f317-462b-ab18-a4a45e9134d8" providerId="ADAL" clId="{56C00EE0-B944-44F8-B5BD-1E6F5B35A024}" dt="2023-01-31T10:18:20.344" v="1998" actId="113"/>
          <ac:spMkLst>
            <pc:docMk/>
            <pc:sldMk cId="980590038" sldId="387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16:48.588" v="1893" actId="20577"/>
          <ac:spMkLst>
            <pc:docMk/>
            <pc:sldMk cId="980590038" sldId="387"/>
            <ac:spMk id="17" creationId="{BDB39353-C89F-5F47-890D-931B75D49A37}"/>
          </ac:spMkLst>
        </pc:spChg>
      </pc:sldChg>
      <pc:sldChg chg="addSp delSp modSp mod">
        <pc:chgData name="Zeynep Ataman" userId="ee000bdd-f317-462b-ab18-a4a45e9134d8" providerId="ADAL" clId="{56C00EE0-B944-44F8-B5BD-1E6F5B35A024}" dt="2023-01-31T09:53:36.297" v="595" actId="1076"/>
        <pc:sldMkLst>
          <pc:docMk/>
          <pc:sldMk cId="3691594316" sldId="388"/>
        </pc:sldMkLst>
        <pc:spChg chg="add del">
          <ac:chgData name="Zeynep Ataman" userId="ee000bdd-f317-462b-ab18-a4a45e9134d8" providerId="ADAL" clId="{56C00EE0-B944-44F8-B5BD-1E6F5B35A024}" dt="2023-01-31T09:31:32.434" v="93" actId="11529"/>
          <ac:spMkLst>
            <pc:docMk/>
            <pc:sldMk cId="3691594316" sldId="388"/>
            <ac:spMk id="2" creationId="{9A3E8C1D-B0F3-E6E0-9912-2943868B34BB}"/>
          </ac:spMkLst>
        </pc:spChg>
        <pc:spChg chg="mod">
          <ac:chgData name="Zeynep Ataman" userId="ee000bdd-f317-462b-ab18-a4a45e9134d8" providerId="ADAL" clId="{56C00EE0-B944-44F8-B5BD-1E6F5B35A024}" dt="2023-01-31T09:28:40.976" v="90" actId="20577"/>
          <ac:spMkLst>
            <pc:docMk/>
            <pc:sldMk cId="3691594316" sldId="388"/>
            <ac:spMk id="4" creationId="{E5F39C6D-C78C-92F4-EA51-E56B3AF05B34}"/>
          </ac:spMkLst>
        </pc:spChg>
        <pc:spChg chg="add mod">
          <ac:chgData name="Zeynep Ataman" userId="ee000bdd-f317-462b-ab18-a4a45e9134d8" providerId="ADAL" clId="{56C00EE0-B944-44F8-B5BD-1E6F5B35A024}" dt="2023-01-31T09:47:38.421" v="327" actId="14100"/>
          <ac:spMkLst>
            <pc:docMk/>
            <pc:sldMk cId="3691594316" sldId="388"/>
            <ac:spMk id="5" creationId="{96A2E358-851D-6CC5-F2A0-184A8B4FE5FE}"/>
          </ac:spMkLst>
        </pc:spChg>
        <pc:spChg chg="add mod">
          <ac:chgData name="Zeynep Ataman" userId="ee000bdd-f317-462b-ab18-a4a45e9134d8" providerId="ADAL" clId="{56C00EE0-B944-44F8-B5BD-1E6F5B35A024}" dt="2023-01-31T09:47:14.620" v="323" actId="14100"/>
          <ac:spMkLst>
            <pc:docMk/>
            <pc:sldMk cId="3691594316" sldId="388"/>
            <ac:spMk id="6" creationId="{7D38E0CB-8BEA-EADF-7DBF-86ABF27F32DC}"/>
          </ac:spMkLst>
        </pc:spChg>
        <pc:spChg chg="add mod">
          <ac:chgData name="Zeynep Ataman" userId="ee000bdd-f317-462b-ab18-a4a45e9134d8" providerId="ADAL" clId="{56C00EE0-B944-44F8-B5BD-1E6F5B35A024}" dt="2023-01-31T09:49:18.864" v="357" actId="20577"/>
          <ac:spMkLst>
            <pc:docMk/>
            <pc:sldMk cId="3691594316" sldId="388"/>
            <ac:spMk id="7" creationId="{D3B34A44-532B-4F03-26A2-202B72B2600C}"/>
          </ac:spMkLst>
        </pc:spChg>
        <pc:spChg chg="add mod">
          <ac:chgData name="Zeynep Ataman" userId="ee000bdd-f317-462b-ab18-a4a45e9134d8" providerId="ADAL" clId="{56C00EE0-B944-44F8-B5BD-1E6F5B35A024}" dt="2023-01-31T09:50:33.344" v="418" actId="120"/>
          <ac:spMkLst>
            <pc:docMk/>
            <pc:sldMk cId="3691594316" sldId="388"/>
            <ac:spMk id="8" creationId="{5AA411EE-483B-DEA0-CB99-348587610EED}"/>
          </ac:spMkLst>
        </pc:spChg>
        <pc:spChg chg="add mod">
          <ac:chgData name="Zeynep Ataman" userId="ee000bdd-f317-462b-ab18-a4a45e9134d8" providerId="ADAL" clId="{56C00EE0-B944-44F8-B5BD-1E6F5B35A024}" dt="2023-01-31T09:53:20.024" v="591" actId="113"/>
          <ac:spMkLst>
            <pc:docMk/>
            <pc:sldMk cId="3691594316" sldId="388"/>
            <ac:spMk id="9" creationId="{9D13D762-A5BF-F90F-A228-51DDF4E48A4C}"/>
          </ac:spMkLst>
        </pc:spChg>
        <pc:spChg chg="add mod">
          <ac:chgData name="Zeynep Ataman" userId="ee000bdd-f317-462b-ab18-a4a45e9134d8" providerId="ADAL" clId="{56C00EE0-B944-44F8-B5BD-1E6F5B35A024}" dt="2023-01-31T09:53:22.586" v="592" actId="113"/>
          <ac:spMkLst>
            <pc:docMk/>
            <pc:sldMk cId="3691594316" sldId="388"/>
            <ac:spMk id="10" creationId="{FCC06AED-2DC9-8675-39ED-56C0C7B806E9}"/>
          </ac:spMkLst>
        </pc:spChg>
        <pc:spChg chg="add mod">
          <ac:chgData name="Zeynep Ataman" userId="ee000bdd-f317-462b-ab18-a4a45e9134d8" providerId="ADAL" clId="{56C00EE0-B944-44F8-B5BD-1E6F5B35A024}" dt="2023-01-31T09:53:24.485" v="593" actId="113"/>
          <ac:spMkLst>
            <pc:docMk/>
            <pc:sldMk cId="3691594316" sldId="388"/>
            <ac:spMk id="11" creationId="{5711DC0E-B3E2-EDFC-76E8-5020BCE663B9}"/>
          </ac:spMkLst>
        </pc:spChg>
        <pc:spChg chg="add mod">
          <ac:chgData name="Zeynep Ataman" userId="ee000bdd-f317-462b-ab18-a4a45e9134d8" providerId="ADAL" clId="{56C00EE0-B944-44F8-B5BD-1E6F5B35A024}" dt="2023-01-31T09:53:27.600" v="594" actId="113"/>
          <ac:spMkLst>
            <pc:docMk/>
            <pc:sldMk cId="3691594316" sldId="388"/>
            <ac:spMk id="12" creationId="{9E08B8BD-4EDE-1771-D5E9-AD20AEF7CAFE}"/>
          </ac:spMkLst>
        </pc:spChg>
        <pc:spChg chg="add mod">
          <ac:chgData name="Zeynep Ataman" userId="ee000bdd-f317-462b-ab18-a4a45e9134d8" providerId="ADAL" clId="{56C00EE0-B944-44F8-B5BD-1E6F5B35A024}" dt="2023-01-31T09:53:36.297" v="595" actId="1076"/>
          <ac:spMkLst>
            <pc:docMk/>
            <pc:sldMk cId="3691594316" sldId="388"/>
            <ac:spMk id="13" creationId="{BBCA665E-220B-1A8B-4801-B4B7ADFF1338}"/>
          </ac:spMkLst>
        </pc:spChg>
        <pc:picChg chg="del">
          <ac:chgData name="Zeynep Ataman" userId="ee000bdd-f317-462b-ab18-a4a45e9134d8" providerId="ADAL" clId="{56C00EE0-B944-44F8-B5BD-1E6F5B35A024}" dt="2023-01-31T09:30:49.078" v="91" actId="478"/>
          <ac:picMkLst>
            <pc:docMk/>
            <pc:sldMk cId="3691594316" sldId="388"/>
            <ac:picMk id="3" creationId="{41F5A172-E888-D7F8-8F3C-7515481726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3F1D-51D2-8146-89E0-18C9272F7DC6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13D9E-CBC2-804B-BE7C-52FF374D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D9E-CBC2-804B-BE7C-52FF374D3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0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https://publishingsupport.iopscience.iop.org/questions/submit-under-a-transformative-agreement-guide/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8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3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0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3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2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B679C2A0-1EFB-104F-BB3E-B4E44E419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55" y="3281915"/>
            <a:ext cx="5844029" cy="1254525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C2BF9FB6-6BFA-1B46-AA78-104BFD370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355" y="4536441"/>
            <a:ext cx="5844029" cy="1254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name and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8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A7A6-C2B5-5244-9871-F9EE8B12C52A}" type="datetimeFigureOut">
              <a:rPr lang="en-US"/>
              <a:pPr>
                <a:defRPr/>
              </a:pPr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AEB4-2F83-2F48-9DD9-9050841F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5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76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58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2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xmlns="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913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8C7EA82-5CBA-1441-97CB-909832493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6F834D-2629-2241-91A9-8AE8284BB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344" y="1566984"/>
            <a:ext cx="11208509" cy="41311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03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6EB9372-D1CE-2443-A235-0C175F366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1E364A0-25E7-DC4F-ADDD-4A42C80D1C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931" y="1582214"/>
            <a:ext cx="10973643" cy="39031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paragraph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7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D996A54A-B2F5-054D-BFF8-91D5753F1B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921378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DB18CEB-2521-0E42-A5A2-F1DE6C5D604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6" y="1576587"/>
            <a:ext cx="1092137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316564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xmlns="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37242" y="2090208"/>
            <a:ext cx="8776757" cy="3861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7E9E0B7-5F67-874E-8F92-68E86549F0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D4650B7-B70B-FB40-89BC-0BCB2F7053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26927" y="1576587"/>
            <a:ext cx="555012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7121019-8DDE-8845-B966-37AC2FF3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9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xmlns="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576587"/>
            <a:ext cx="5191593" cy="4145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8FB1F09-45F6-3940-954D-E3F7A33199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12285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xmlns="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ECF58295-59B3-AD4F-9589-96D6A6822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7" b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ECA00D-9301-3C4A-AD3B-1B5B1FD69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094" y="6162106"/>
            <a:ext cx="2003115" cy="38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0B0AEC-2980-824C-BCB3-5B02E6D55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679" y="297213"/>
            <a:ext cx="2896766" cy="656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80B061-73BE-C843-9BD1-B89BC3B70F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0235" y="1101608"/>
            <a:ext cx="6526234" cy="7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92976-37C5-1961-D880-C8DA0B1633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1AECC-E250-6342-A690-4DA1B0DE86A3}" type="datetimeFigureOut">
              <a:rPr lang="en-US" smtClean="0"/>
              <a:pPr>
                <a:defRPr/>
              </a:pPr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CE4A-B4C7-714D-9DA1-F7B4C447A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1" r:id="rId3"/>
    <p:sldLayoutId id="2147483751" r:id="rId4"/>
    <p:sldLayoutId id="2147483655" r:id="rId5"/>
    <p:sldLayoutId id="2147483659" r:id="rId6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73" r:id="rId2"/>
    <p:sldLayoutId id="2147483774" r:id="rId3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347E61-8EA9-9644-B760-66AA5677F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7192" y="6448987"/>
            <a:ext cx="1538804" cy="240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p.chronoshub.io/?fq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tmJBFn9eo4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1C7F6-AAD9-0844-B5CC-5390D10BA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55" y="2492775"/>
            <a:ext cx="6303645" cy="1254525"/>
          </a:xfrm>
        </p:spPr>
        <p:txBody>
          <a:bodyPr/>
          <a:lstStyle/>
          <a:p>
            <a:pPr algn="ctr"/>
            <a:r>
              <a:rPr lang="tr-TR" dirty="0"/>
              <a:t>ANKOS Oku &amp; Yayınla Modeli</a:t>
            </a:r>
            <a:br>
              <a:rPr lang="tr-TR" dirty="0"/>
            </a:br>
            <a:r>
              <a:rPr lang="tr-TR" dirty="0"/>
              <a:t>Rehberi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E3BE866-A39C-A347-8DF2-00F8866B0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30 </a:t>
            </a:r>
            <a:r>
              <a:rPr lang="tr-TR" dirty="0"/>
              <a:t>Ocak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18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9069" y="3992366"/>
            <a:ext cx="9592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en-GB" sz="1600" dirty="0">
                <a:ea typeface="ＭＳ Ｐゴシック" charset="-128"/>
                <a:cs typeface="Arial"/>
                <a:hlinkClick r:id="rId3"/>
              </a:rPr>
              <a:t>https://iopp.chronoshub.io/?fq=</a:t>
            </a: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Malzeme bilimi alanında dönüştürücü anlaşma kapsamına girebilecek bir IOPP dergisi var mı?</a:t>
            </a: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Yayın yapmak istediğim dergi, fon sağlayıcılarımın şartları ile uyumlu mu? </a:t>
            </a:r>
          </a:p>
          <a:p>
            <a:pPr>
              <a:buClr>
                <a:srgbClr val="C20D20"/>
              </a:buClr>
              <a:buSzPct val="100000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Kurumum bu dergideki makale işletim ücretlerini, dönüştürücü anlaşma yoluyla mı finanse ediyor?</a:t>
            </a:r>
            <a:endParaRPr lang="en-GB" sz="16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E9CA8F-F77E-446C-B4B9-DEDD745EF920}"/>
              </a:ext>
            </a:extLst>
          </p:cNvPr>
          <p:cNvSpPr txBox="1"/>
          <p:nvPr/>
        </p:nvSpPr>
        <p:spPr>
          <a:xfrm>
            <a:off x="729615" y="913093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IOPP </a:t>
            </a:r>
            <a:r>
              <a:rPr lang="tr-TR" sz="2000" b="1" dirty="0">
                <a:solidFill>
                  <a:srgbClr val="CC0000"/>
                </a:solidFill>
              </a:rPr>
              <a:t>Dergi Bulucu (Journal Finder)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13A9A9-CDB5-590E-BA5D-372E2C11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06" y="1460399"/>
            <a:ext cx="5562886" cy="19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1732CD-4D7A-4B28-A1E7-0EE1CEF4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9" y="1631678"/>
            <a:ext cx="1057423" cy="1295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CDCAE3-54F3-453D-9E2E-5926ED56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96" y="1062964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Tanımlama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E7D855-9CA8-4C7E-9C1E-87F98134F3A6}"/>
              </a:ext>
            </a:extLst>
          </p:cNvPr>
          <p:cNvSpPr txBox="1"/>
          <p:nvPr/>
        </p:nvSpPr>
        <p:spPr>
          <a:xfrm>
            <a:off x="1929300" y="1826935"/>
            <a:ext cx="85074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her zaman ilgili/sorumlu (başvuruyu yapan) yazara göre yapılmaktadır.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süreci için geçmiş başvuru verilerini kullanmaktayız.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Süreç otomatik işler. Yazarların bir şey yapmasına gerek bulunmamaktadır.</a:t>
            </a:r>
          </a:p>
          <a:p>
            <a:pPr>
              <a:buClr>
                <a:srgbClr val="C00000"/>
              </a:buClr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Geçmişe dönük makaleler için </a:t>
            </a:r>
            <a:r>
              <a:rPr lang="en-GB" sz="1800" dirty="0" err="1"/>
              <a:t>proaktif</a:t>
            </a:r>
            <a:r>
              <a:rPr lang="en-GB" sz="1800" dirty="0"/>
              <a:t> </a:t>
            </a:r>
            <a:r>
              <a:rPr lang="en-GB" sz="1800" dirty="0" err="1"/>
              <a:t>olarak</a:t>
            </a:r>
            <a:r>
              <a:rPr lang="en-GB" sz="1800" dirty="0"/>
              <a:t> </a:t>
            </a:r>
            <a:r>
              <a:rPr lang="en-GB" sz="1800" dirty="0" err="1"/>
              <a:t>tarama</a:t>
            </a:r>
            <a:r>
              <a:rPr lang="en-GB" sz="1800" dirty="0"/>
              <a:t> yap</a:t>
            </a:r>
            <a:r>
              <a:rPr lang="tr-TR" sz="1800" dirty="0"/>
              <a:t>maktayız. Makaleler ortaya çıktıkça AE işlemi yapılabilmektedir. Bunun için yazarların kabulu gerekmektedir.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Yazarların vazgeçmeleri (opt-out) durumunda kütüphanecileri hızla haberdar etmekteyiz.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5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42BE9EB6-9C7F-42FC-84F1-E8D88C7A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59" y="113128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Raporlama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08480AA-9010-4C02-BC7E-A7AAFFAC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66" y="1793143"/>
            <a:ext cx="8889461" cy="18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latin typeface="+mn-lt"/>
                <a:ea typeface="Calibri" panose="020F0502020204030204" pitchFamily="34" charset="0"/>
                <a:cs typeface="FranklinGotCdIoP-Book"/>
              </a:rPr>
              <a:t>ANKOS’a üç ayda bir raporlama</a:t>
            </a:r>
            <a:endParaRPr lang="en-GB" sz="2200" dirty="0">
              <a:latin typeface="+mn-lt"/>
              <a:ea typeface="Calibri" panose="020F0502020204030204" pitchFamily="34" charset="0"/>
              <a:cs typeface="FranklinGotCdIoP-Book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Dahil olan tüm makalelerin ve metaverilerin listesinin sağlanması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Yazar, Başlık, Dergi, DOI, Kabul tarihi, Fon sağlayıcı (eğer bildirildiyse), vs. 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4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6CF8ED-F027-B34D-0F79-60C0F194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4" y="636894"/>
            <a:ext cx="9330572" cy="5934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28F004-E51D-1889-6151-B1F0A1BCA589}"/>
              </a:ext>
            </a:extLst>
          </p:cNvPr>
          <p:cNvSpPr txBox="1"/>
          <p:nvPr/>
        </p:nvSpPr>
        <p:spPr>
          <a:xfrm>
            <a:off x="3506598" y="259173"/>
            <a:ext cx="68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Iopscience.org/transformative-agreements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5E71D0B-2C8C-E0B6-750D-CAD436D5E537}"/>
              </a:ext>
            </a:extLst>
          </p:cNvPr>
          <p:cNvSpPr/>
          <p:nvPr/>
        </p:nvSpPr>
        <p:spPr>
          <a:xfrm>
            <a:off x="143071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28CE321-87FC-9457-F173-DE2D35509724}"/>
              </a:ext>
            </a:extLst>
          </p:cNvPr>
          <p:cNvSpPr/>
          <p:nvPr/>
        </p:nvSpPr>
        <p:spPr>
          <a:xfrm>
            <a:off x="600652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EDF8B30-BB7C-231D-9B72-D066C1021B7F}"/>
              </a:ext>
            </a:extLst>
          </p:cNvPr>
          <p:cNvSpPr/>
          <p:nvPr/>
        </p:nvSpPr>
        <p:spPr>
          <a:xfrm>
            <a:off x="1209734" y="5781051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7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C4EE1-B9C1-D541-BF8C-85FDF9E3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Destek ve eğitim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9319BF-6FA2-46D0-AC5B-E2E2E77C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3" y="1326425"/>
            <a:ext cx="6504134" cy="5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C5C9D9-7EB3-0844-855C-6654DD1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Kütüphane araçları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E5F6B4-5D7F-4918-9678-3A91A401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5" y="1805940"/>
            <a:ext cx="3019278" cy="4346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25669B-7C82-D77C-A0E4-8F1B2155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82" y="1805940"/>
            <a:ext cx="3075192" cy="4391088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15B9A7F1-FD3E-F7CE-7923-BE51157F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623" y="976407"/>
            <a:ext cx="3160124" cy="1659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BE0E0D0-E40C-FFA5-1F46-D7432509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46" y="2775663"/>
            <a:ext cx="2432989" cy="3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F39C6D-C78C-92F4-EA51-E56B3AF05B34}"/>
              </a:ext>
            </a:extLst>
          </p:cNvPr>
          <p:cNvSpPr txBox="1"/>
          <p:nvPr/>
        </p:nvSpPr>
        <p:spPr>
          <a:xfrm>
            <a:off x="823108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xmlns="" id="{96A2E358-851D-6CC5-F2A0-184A8B4FE5FE}"/>
              </a:ext>
            </a:extLst>
          </p:cNvPr>
          <p:cNvSpPr/>
          <p:nvPr/>
        </p:nvSpPr>
        <p:spPr>
          <a:xfrm>
            <a:off x="1027134" y="2554514"/>
            <a:ext cx="2680570" cy="92822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Makale gönderimi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xmlns="" id="{7D38E0CB-8BEA-EADF-7DBF-86ABF27F32DC}"/>
              </a:ext>
            </a:extLst>
          </p:cNvPr>
          <p:cNvSpPr/>
          <p:nvPr/>
        </p:nvSpPr>
        <p:spPr>
          <a:xfrm>
            <a:off x="1027134" y="3482736"/>
            <a:ext cx="2680570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Tanımlama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xmlns="" id="{D3B34A44-532B-4F03-26A2-202B72B2600C}"/>
              </a:ext>
            </a:extLst>
          </p:cNvPr>
          <p:cNvSpPr/>
          <p:nvPr/>
        </p:nvSpPr>
        <p:spPr>
          <a:xfrm>
            <a:off x="1027134" y="4471066"/>
            <a:ext cx="2680570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CC-BY için onay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A411EE-483B-DEA0-CB99-348587610EED}"/>
              </a:ext>
            </a:extLst>
          </p:cNvPr>
          <p:cNvSpPr/>
          <p:nvPr/>
        </p:nvSpPr>
        <p:spPr>
          <a:xfrm>
            <a:off x="1027134" y="5438521"/>
            <a:ext cx="2680570" cy="661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Yayınlama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xmlns="" id="{9D13D762-A5BF-F90F-A228-51DDF4E48A4C}"/>
              </a:ext>
            </a:extLst>
          </p:cNvPr>
          <p:cNvSpPr/>
          <p:nvPr/>
        </p:nvSpPr>
        <p:spPr>
          <a:xfrm>
            <a:off x="4251326" y="2554514"/>
            <a:ext cx="7610822" cy="921278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 makalesini uygun bir dergiye gönderir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xmlns="" id="{FCC06AED-2DC9-8675-39ED-56C0C7B806E9}"/>
              </a:ext>
            </a:extLst>
          </p:cNvPr>
          <p:cNvSpPr/>
          <p:nvPr/>
        </p:nvSpPr>
        <p:spPr>
          <a:xfrm>
            <a:off x="4251326" y="3482736"/>
            <a:ext cx="7610822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IOP otomatik olarak makaleyi tanımlar ve dahil edildiğine dair yazarı bilgilendirir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xmlns="" id="{5711DC0E-B3E2-EDFC-76E8-5020BCE663B9}"/>
              </a:ext>
            </a:extLst>
          </p:cNvPr>
          <p:cNvSpPr/>
          <p:nvPr/>
        </p:nvSpPr>
        <p:spPr>
          <a:xfrm>
            <a:off x="4251326" y="4478010"/>
            <a:ext cx="7610822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Yazar, CC-BY lisansı ile açık erişime onay verir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08B8BD-4EDE-1771-D5E9-AD20AEF7CAFE}"/>
              </a:ext>
            </a:extLst>
          </p:cNvPr>
          <p:cNvSpPr/>
          <p:nvPr/>
        </p:nvSpPr>
        <p:spPr>
          <a:xfrm>
            <a:off x="4251326" y="5438521"/>
            <a:ext cx="7610822" cy="66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Eğer makale kabul edilirse, anlaşma kapsamında açık erişim olarak yayınlanır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CA665E-220B-1A8B-4801-B4B7ADFF1338}"/>
              </a:ext>
            </a:extLst>
          </p:cNvPr>
          <p:cNvSpPr txBox="1"/>
          <p:nvPr/>
        </p:nvSpPr>
        <p:spPr>
          <a:xfrm>
            <a:off x="1027133" y="1728232"/>
            <a:ext cx="398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İşte</a:t>
            </a:r>
            <a:r>
              <a:rPr lang="tr-TR" dirty="0"/>
              <a:t> </a:t>
            </a:r>
            <a:r>
              <a:rPr lang="tr-TR" sz="2000" dirty="0"/>
              <a:t>bu</a:t>
            </a:r>
            <a:r>
              <a:rPr lang="tr-TR" dirty="0"/>
              <a:t> </a:t>
            </a:r>
            <a:r>
              <a:rPr lang="tr-TR" sz="2000" dirty="0"/>
              <a:t>kadar</a:t>
            </a:r>
            <a:r>
              <a:rPr lang="tr-TR" dirty="0"/>
              <a:t> </a:t>
            </a:r>
            <a:r>
              <a:rPr lang="tr-TR" sz="2000" dirty="0"/>
              <a:t>kolay: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15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033" y="1794322"/>
            <a:ext cx="10278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Makalelerin uygunluğunu, ilgili yazarın bağlı olduğu kuruluşa göre belirliyoruz.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Makalenin uygun olabilmesi için anlaşma şartlarınca kabul edilir olması gerekmektedir.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Hakem değerlendirmesi süresince veya kabulden hemen sonra yazara makalesini açık erişim olarak yayınlayacağımızı bildiriyoruz.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/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 otomatik olarak açık erişim ile sunulur. Yazar tercih ederse yine de vazgeçebilir, ancak bu çok nadir karşılaşılan bir durumdur. 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FranklinGotCdIoP-Book"/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E9CA8F-F77E-446C-B4B9-DEDD745EF920}"/>
              </a:ext>
            </a:extLst>
          </p:cNvPr>
          <p:cNvSpPr txBox="1"/>
          <p:nvPr/>
        </p:nvSpPr>
        <p:spPr>
          <a:xfrm>
            <a:off x="696219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A797C8-F71B-6ECD-B9A5-AA3FD4C702A8}"/>
              </a:ext>
            </a:extLst>
          </p:cNvPr>
          <p:cNvSpPr txBox="1"/>
          <p:nvPr/>
        </p:nvSpPr>
        <p:spPr>
          <a:xfrm>
            <a:off x="764332" y="5103664"/>
            <a:ext cx="813833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1">
              <a:buClr>
                <a:srgbClr val="C20D20"/>
              </a:buClr>
              <a:buSzPct val="100000"/>
              <a:defRPr/>
            </a:pPr>
            <a:r>
              <a:rPr lang="en-GB" sz="1800" dirty="0"/>
              <a:t>	</a:t>
            </a:r>
            <a:r>
              <a:rPr lang="tr-TR" sz="1800" dirty="0"/>
              <a:t>Sorumlu yazar, makaleyi gönderen kişidir. Başvuru, hakem değerlendirmesi ve yayın süreci boyunca dergi ile iletişimde olmaktan sorumludur. </a:t>
            </a:r>
            <a:endParaRPr lang="en-GB" sz="1800" dirty="0">
              <a:ea typeface="ＭＳ Ｐゴシック" charset="-128"/>
              <a:cs typeface="Arial"/>
            </a:endParaRPr>
          </a:p>
        </p:txBody>
      </p:sp>
      <p:pic>
        <p:nvPicPr>
          <p:cNvPr id="3" name="Graphic 2" descr="Female Profile with solid fill">
            <a:extLst>
              <a:ext uri="{FF2B5EF4-FFF2-40B4-BE49-F238E27FC236}">
                <a16:creationId xmlns:a16="http://schemas.microsoft.com/office/drawing/2014/main" xmlns="" id="{5EB62911-C483-69A4-D848-F807BA43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1371" y="51036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B3D0FA-2A59-7D41-AFF9-D98AFC8C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57" y="1714538"/>
            <a:ext cx="1341487" cy="12823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B39353-C89F-5F47-890D-931B75D49A37}"/>
              </a:ext>
            </a:extLst>
          </p:cNvPr>
          <p:cNvSpPr txBox="1"/>
          <p:nvPr/>
        </p:nvSpPr>
        <p:spPr>
          <a:xfrm>
            <a:off x="3636312" y="1753567"/>
            <a:ext cx="5871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50" dirty="0"/>
              <a:t>Gönderimi başlatmaya hazır olduğunuzda, gönderim sistemimizdeki 1-4 arası adımları takip edin</a:t>
            </a:r>
            <a:r>
              <a:rPr lang="en-US" sz="1650" dirty="0"/>
              <a:t>; </a:t>
            </a:r>
            <a:r>
              <a:rPr lang="en-US" sz="1650" b="1" dirty="0" err="1"/>
              <a:t>ScholarOne</a:t>
            </a:r>
            <a:r>
              <a:rPr lang="en-US" sz="1650" b="1" dirty="0"/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22972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44165B08-12A6-5544-AD53-8C0E82E5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60575" y="2584971"/>
            <a:ext cx="5588512" cy="26639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D77B77B-BF58-F043-A7DE-C20A91970122}"/>
              </a:ext>
            </a:extLst>
          </p:cNvPr>
          <p:cNvSpPr/>
          <p:nvPr/>
        </p:nvSpPr>
        <p:spPr>
          <a:xfrm>
            <a:off x="3690551" y="2537016"/>
            <a:ext cx="5733425" cy="2528651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AD0F30-920E-4B03-99A3-C669E6A97951}"/>
              </a:ext>
            </a:extLst>
          </p:cNvPr>
          <p:cNvSpPr txBox="1"/>
          <p:nvPr/>
        </p:nvSpPr>
        <p:spPr>
          <a:xfrm>
            <a:off x="3397336" y="5631419"/>
            <a:ext cx="718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Başvuru süreci, bazı dernek yayınevi ortaklarımızın dergilerinde farklılık gösterebilir. </a:t>
            </a:r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B6511407-77EE-4592-9336-F02AF857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048" y="135024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Yazar Rehberi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45C42E-C7F4-2348-10BA-50866B374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xmlns="" id="{4DFC8C78-305E-E919-0EEE-44B97326A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524" y="204997"/>
            <a:ext cx="1610866" cy="20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B39353-C89F-5F47-890D-931B75D49A37}"/>
              </a:ext>
            </a:extLst>
          </p:cNvPr>
          <p:cNvSpPr txBox="1"/>
          <p:nvPr/>
        </p:nvSpPr>
        <p:spPr>
          <a:xfrm>
            <a:off x="3429687" y="1597189"/>
            <a:ext cx="6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 bilgilerinin sağlanması</a:t>
            </a:r>
            <a:endParaRPr lang="en-US" sz="2000" b="1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7"/>
            <a:ext cx="0" cy="323694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6D236B-85C3-584B-9EE0-3E22F11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29" y="1769039"/>
            <a:ext cx="1186247" cy="1105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BAF771-3142-674F-9E2A-9EDE474DD70E}"/>
              </a:ext>
            </a:extLst>
          </p:cNvPr>
          <p:cNvSpPr txBox="1"/>
          <p:nvPr/>
        </p:nvSpPr>
        <p:spPr>
          <a:xfrm>
            <a:off x="7971671" y="2035180"/>
            <a:ext cx="22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Başvuruyu yapan yazarın, bağlı bulunduğu kurum bilgilerinin başvuru formunda (</a:t>
            </a:r>
            <a:r>
              <a:rPr lang="tr-TR" sz="1500" b="1" dirty="0">
                <a:solidFill>
                  <a:srgbClr val="848CAB"/>
                </a:solidFill>
              </a:rPr>
              <a:t>otomatik doldurmayı kullanın</a:t>
            </a:r>
            <a:r>
              <a:rPr lang="tr-TR" sz="1500" dirty="0">
                <a:solidFill>
                  <a:srgbClr val="848CAB"/>
                </a:solidFill>
              </a:rPr>
              <a:t>) ve makalenin kendisinde açıkça belirtildiğinden emin olması gerekecektir. </a:t>
            </a:r>
            <a:endParaRPr lang="en-US" dirty="0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29A44EB9-3941-2C4A-B304-745980ADEC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6219" y="2148518"/>
            <a:ext cx="4241691" cy="279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36A014-E79A-964D-2661-4D3BF8EC7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329" y="4832600"/>
            <a:ext cx="7686073" cy="1844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4C44CC-4A6A-49DF-9F2A-E5EF6029551E}"/>
              </a:ext>
            </a:extLst>
          </p:cNvPr>
          <p:cNvSpPr/>
          <p:nvPr/>
        </p:nvSpPr>
        <p:spPr>
          <a:xfrm>
            <a:off x="6934989" y="5151362"/>
            <a:ext cx="2591563" cy="131913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D9812FCE-5BBA-4B28-9814-EC2454362740}"/>
              </a:ext>
            </a:extLst>
          </p:cNvPr>
          <p:cNvSpPr/>
          <p:nvPr/>
        </p:nvSpPr>
        <p:spPr>
          <a:xfrm>
            <a:off x="8794665" y="3912320"/>
            <a:ext cx="380998" cy="1201161"/>
          </a:xfrm>
          <a:prstGeom prst="downArrow">
            <a:avLst>
              <a:gd name="adj1" fmla="val 35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41ADA0-74FA-612F-1313-0F2E3F90F0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B39353-C89F-5F47-890D-931B75D49A37}"/>
              </a:ext>
            </a:extLst>
          </p:cNvPr>
          <p:cNvSpPr txBox="1"/>
          <p:nvPr/>
        </p:nvSpPr>
        <p:spPr>
          <a:xfrm>
            <a:off x="2763785" y="1059228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Finansman beyanı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688675" y="1117085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BAF771-3142-674F-9E2A-9EDE474DD70E}"/>
              </a:ext>
            </a:extLst>
          </p:cNvPr>
          <p:cNvSpPr txBox="1"/>
          <p:nvPr/>
        </p:nvSpPr>
        <p:spPr>
          <a:xfrm>
            <a:off x="7893670" y="1618648"/>
            <a:ext cx="30690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600" b="1" dirty="0"/>
              <a:t>6. adımda</a:t>
            </a:r>
            <a:r>
              <a:rPr lang="tr-TR" sz="1600" dirty="0"/>
              <a:t>, araştırmanız için aldığınız herhangi bir fonu beyan edebilirsiniz. </a:t>
            </a:r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11" y="1015801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B1E88AA1-7223-018D-595F-CFC22FF6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090" y="1541819"/>
            <a:ext cx="4210638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B39353-C89F-5F47-890D-931B75D49A37}"/>
              </a:ext>
            </a:extLst>
          </p:cNvPr>
          <p:cNvSpPr txBox="1"/>
          <p:nvPr/>
        </p:nvSpPr>
        <p:spPr>
          <a:xfrm>
            <a:off x="3397336" y="1769059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Açık erişim seçeneği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BAF771-3142-674F-9E2A-9EDE474DD70E}"/>
              </a:ext>
            </a:extLst>
          </p:cNvPr>
          <p:cNvSpPr txBox="1"/>
          <p:nvPr/>
        </p:nvSpPr>
        <p:spPr>
          <a:xfrm>
            <a:off x="8932413" y="1781339"/>
            <a:ext cx="3069087" cy="1223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Hangi AE opsiyonu seçilirse seçilsin, IOP her zaman makalenin </a:t>
            </a:r>
            <a:r>
              <a:rPr lang="tr-TR" sz="1500" b="1" dirty="0">
                <a:solidFill>
                  <a:srgbClr val="848CAB"/>
                </a:solidFill>
              </a:rPr>
              <a:t>dönüştürücü anlaşma </a:t>
            </a:r>
            <a:r>
              <a:rPr lang="tr-TR" sz="1500" dirty="0">
                <a:solidFill>
                  <a:srgbClr val="848CAB"/>
                </a:solidFill>
              </a:rPr>
              <a:t>için uygun olup olmadığını belirleyecektir. </a:t>
            </a:r>
            <a:endParaRPr lang="en-GB" sz="1350" dirty="0">
              <a:latin typeface="Calibri"/>
              <a:ea typeface="ＭＳ Ｐゴシック"/>
              <a:cs typeface="Calibri"/>
            </a:endParaRPr>
          </a:p>
          <a:p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61" y="1781339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BC096E01-95AE-4EDE-182F-F8C5EFD66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650" y="2169169"/>
            <a:ext cx="528576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540085" y="114419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BAF771-3142-674F-9E2A-9EDE474DD70E}"/>
              </a:ext>
            </a:extLst>
          </p:cNvPr>
          <p:cNvSpPr txBox="1"/>
          <p:nvPr/>
        </p:nvSpPr>
        <p:spPr>
          <a:xfrm>
            <a:off x="7077203" y="1344250"/>
            <a:ext cx="35900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Hakem değerlendirmesinin ilk turundan sonra, uygun makaleleri belirleriz.</a:t>
            </a:r>
          </a:p>
          <a:p>
            <a:endParaRPr lang="en-US" sz="1600" b="1" dirty="0"/>
          </a:p>
          <a:p>
            <a:r>
              <a:rPr lang="tr-TR" sz="1500" dirty="0">
                <a:solidFill>
                  <a:srgbClr val="848CAB"/>
                </a:solidFill>
              </a:rPr>
              <a:t>İlgili yazara, anlaşmaya dahil edildiğini bildiren bir eposta göndeririz. </a:t>
            </a: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600" dirty="0"/>
              <a:t>Konu: </a:t>
            </a:r>
            <a:r>
              <a:rPr lang="en-GB" sz="1600" b="1" dirty="0"/>
              <a:t>‘</a:t>
            </a:r>
            <a:r>
              <a:rPr lang="tr-TR" sz="1600" dirty="0"/>
              <a:t>Makaleniz için açık erişim seçenekleri: makale ID</a:t>
            </a:r>
            <a:r>
              <a:rPr lang="en-GB" sz="1600" dirty="0"/>
              <a:t> ’</a:t>
            </a:r>
            <a:r>
              <a:rPr lang="tr-TR" sz="1600" dirty="0"/>
              <a:t> (</a:t>
            </a:r>
            <a:r>
              <a:rPr lang="en-GB" sz="1600" b="1" dirty="0"/>
              <a:t>‘</a:t>
            </a:r>
            <a:r>
              <a:rPr lang="en-GB" sz="1600" dirty="0"/>
              <a:t>Open access options for your article: article ID’</a:t>
            </a:r>
            <a:r>
              <a:rPr lang="tr-TR" sz="1600" dirty="0"/>
              <a:t>)</a:t>
            </a:r>
            <a:endParaRPr lang="en-GB" sz="1500" dirty="0">
              <a:solidFill>
                <a:srgbClr val="848CAB"/>
              </a:solidFill>
            </a:endParaRP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500" dirty="0"/>
              <a:t>Herhangi bir kayıt/katılım (opt-in) işlemine gerek bulunmamaktadır.</a:t>
            </a:r>
            <a:endParaRPr lang="en-GB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4DD051-9001-3D4D-AE33-644BEF2D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89" y="984889"/>
            <a:ext cx="1154660" cy="1174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822FFE-3F32-417A-86B2-9FA834CAE8C8}"/>
              </a:ext>
            </a:extLst>
          </p:cNvPr>
          <p:cNvSpPr txBox="1"/>
          <p:nvPr/>
        </p:nvSpPr>
        <p:spPr>
          <a:xfrm>
            <a:off x="2763785" y="944140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Yazarları güncel tutmak</a:t>
            </a:r>
            <a:endParaRPr lang="en-US" sz="2000" dirty="0">
              <a:solidFill>
                <a:srgbClr val="D700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847E1F-1BF6-63C9-9906-E1E57C483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C76EEFA6-67DA-5171-6A7B-ADCF3187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785" y="1344250"/>
            <a:ext cx="3866086" cy="5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B39353-C89F-5F47-890D-931B75D49A37}"/>
              </a:ext>
            </a:extLst>
          </p:cNvPr>
          <p:cNvSpPr txBox="1"/>
          <p:nvPr/>
        </p:nvSpPr>
        <p:spPr>
          <a:xfrm>
            <a:off x="2951798" y="2016402"/>
            <a:ext cx="64635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Yazardan bir açık erişim telif hakkı formu imzalaması istenecektir. Makale kabul edildikten sonra kurumsal anlaşma şartlarına göre açık erişim olarak yayınlanacaktır.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ctr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20B1C2-69DE-E5FA-0A10-4940A7204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xmlns="" id="{9D2A000E-5A95-1E38-9095-7EF6436D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798" y="3130631"/>
            <a:ext cx="5114601" cy="2933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A39C06-A8E1-CAAF-E6FE-929644920309}"/>
              </a:ext>
            </a:extLst>
          </p:cNvPr>
          <p:cNvSpPr txBox="1"/>
          <p:nvPr/>
        </p:nvSpPr>
        <p:spPr>
          <a:xfrm>
            <a:off x="2951798" y="152913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D70011"/>
                </a:solidFill>
              </a:rPr>
              <a:t>Telif hakkının imzalanması</a:t>
            </a:r>
            <a:endParaRPr lang="en-US" sz="1800" b="1" dirty="0">
              <a:solidFill>
                <a:srgbClr val="D7001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1B27989-2362-EFC1-2810-81042E61D9AE}"/>
              </a:ext>
            </a:extLst>
          </p:cNvPr>
          <p:cNvCxnSpPr>
            <a:cxnSpLocks/>
          </p:cNvCxnSpPr>
          <p:nvPr/>
        </p:nvCxnSpPr>
        <p:spPr>
          <a:xfrm flipV="1">
            <a:off x="2711535" y="164711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CA2859-2D4E-272B-A302-1A16101C4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06" y="1529134"/>
            <a:ext cx="1142260" cy="11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IOP Publishing colours">
      <a:dk1>
        <a:srgbClr val="000000"/>
      </a:dk1>
      <a:lt1>
        <a:srgbClr val="FFFFFF"/>
      </a:lt1>
      <a:dk2>
        <a:srgbClr val="7B829F"/>
      </a:dk2>
      <a:lt2>
        <a:srgbClr val="DBDBE7"/>
      </a:lt2>
      <a:accent1>
        <a:srgbClr val="E20512"/>
      </a:accent1>
      <a:accent2>
        <a:srgbClr val="EB6608"/>
      </a:accent2>
      <a:accent3>
        <a:srgbClr val="D7006D"/>
      </a:accent3>
      <a:accent4>
        <a:srgbClr val="9D1457"/>
      </a:accent4>
      <a:accent5>
        <a:srgbClr val="014993"/>
      </a:accent5>
      <a:accent6>
        <a:srgbClr val="00837F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A2DDAE5A-C0A3-4204-AED6-B286517C43C2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itle with right hand 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P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AC2EE74-D135-489F-86BE-7CAF5110AE23}"/>
    </a:ext>
  </a:extLst>
</a:theme>
</file>

<file path=ppt/theme/theme3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B507AF87-C590-4845-81F1-EF0D86803310}"/>
    </a:ext>
  </a:extLst>
</a:theme>
</file>

<file path=ppt/theme/theme4.xml><?xml version="1.0" encoding="utf-8"?>
<a:theme xmlns:a="http://schemas.openxmlformats.org/drawingml/2006/main" name="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9EBF7992-EAEC-44FE-8BB9-3FE242EC594F}"/>
    </a:ext>
  </a:extLst>
</a:theme>
</file>

<file path=ppt/theme/theme5.xml><?xml version="1.0" encoding="utf-8"?>
<a:theme xmlns:a="http://schemas.openxmlformats.org/drawingml/2006/main" name="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D1ECC4F-351A-4C1E-898B-4A1A1780120D}"/>
    </a:ext>
  </a:extLst>
</a:theme>
</file>

<file path=ppt/theme/theme6.xml><?xml version="1.0" encoding="utf-8"?>
<a:theme xmlns:a="http://schemas.openxmlformats.org/drawingml/2006/main" name="1_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DD5BC89B-EF74-5D4D-AB50-768B5F34EEC2}"/>
    </a:ext>
  </a:extLst>
</a:theme>
</file>

<file path=ppt/theme/theme7.xml><?xml version="1.0" encoding="utf-8"?>
<a:theme xmlns:a="http://schemas.openxmlformats.org/drawingml/2006/main" name="1_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870B7B72-7A32-F54E-B32E-7E5C6BAF16BE}"/>
    </a:ext>
  </a:extLst>
</a:theme>
</file>

<file path=ppt/theme/theme8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9C8721D1-641E-684B-B741-461F0F53F6B2}"/>
    </a:ext>
  </a:extLst>
</a:theme>
</file>

<file path=ppt/theme/theme9.xml><?xml version="1.0" encoding="utf-8"?>
<a:theme xmlns:a="http://schemas.openxmlformats.org/drawingml/2006/main" name="Text Page">
  <a:themeElements>
    <a:clrScheme name="IOP Blended colours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7B82A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d4955-92ee-43d9-ad11-4da4048827af">
      <Terms xmlns="http://schemas.microsoft.com/office/infopath/2007/PartnerControls"/>
    </lcf76f155ced4ddcb4097134ff3c332f>
    <TaxCatchAll xmlns="fd30d786-afb1-4c0e-90bd-46fed1d375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5F76EE3C12F7E49AC98E50903C4E38F" ma:contentTypeVersion="13" ma:contentTypeDescription="Yeni belge oluşturun." ma:contentTypeScope="" ma:versionID="370e3492a9f27aff969365b81288c8cd">
  <xsd:schema xmlns:xsd="http://www.w3.org/2001/XMLSchema" xmlns:xs="http://www.w3.org/2001/XMLSchema" xmlns:p="http://schemas.microsoft.com/office/2006/metadata/properties" xmlns:ns2="bd1d4955-92ee-43d9-ad11-4da4048827af" xmlns:ns3="fd30d786-afb1-4c0e-90bd-46fed1d37540" targetNamespace="http://schemas.microsoft.com/office/2006/metadata/properties" ma:root="true" ma:fieldsID="47b74847e452958352b31d2e0f7fb785" ns2:_="" ns3:_="">
    <xsd:import namespace="bd1d4955-92ee-43d9-ad11-4da4048827af"/>
    <xsd:import namespace="fd30d786-afb1-4c0e-90bd-46fed1d37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d4955-92ee-43d9-ad11-4da404882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Resim Etiketleri" ma:readOnly="false" ma:fieldId="{5cf76f15-5ced-4ddc-b409-7134ff3c332f}" ma:taxonomyMulti="true" ma:sspId="b83e2619-a29f-4e2c-be3e-eeb2f5c00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d786-afb1-4c0e-90bd-46fed1d3754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186f08b-561a-4786-a3ac-fa19892a469c}" ma:internalName="TaxCatchAll" ma:showField="CatchAllData" ma:web="fd30d786-afb1-4c0e-90bd-46fed1d37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163BA0-0F26-4A28-AA82-86B5CEA060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9AB0B7-4554-4025-9AB4-238EA48A4D95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bd1d4955-92ee-43d9-ad11-4da4048827af"/>
    <ds:schemaRef ds:uri="http://www.w3.org/XML/1998/namespace"/>
    <ds:schemaRef ds:uri="http://purl.org/dc/elements/1.1/"/>
    <ds:schemaRef ds:uri="http://schemas.microsoft.com/office/infopath/2007/PartnerControls"/>
    <ds:schemaRef ds:uri="fd30d786-afb1-4c0e-90bd-46fed1d37540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637948-5740-45C9-87E2-F52F2277F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d4955-92ee-43d9-ad11-4da4048827af"/>
    <ds:schemaRef ds:uri="fd30d786-afb1-4c0e-90bd-46fed1d37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IOP Publishing PPT Template 2021</Template>
  <TotalTime>141</TotalTime>
  <Words>476</Words>
  <Application>Microsoft Office PowerPoint</Application>
  <PresentationFormat>Geniş ekran</PresentationFormat>
  <Paragraphs>79</Paragraphs>
  <Slides>15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11</vt:i4>
      </vt:variant>
      <vt:variant>
        <vt:lpstr>Slayt Başlıkları</vt:lpstr>
      </vt:variant>
      <vt:variant>
        <vt:i4>15</vt:i4>
      </vt:variant>
    </vt:vector>
  </HeadingPairs>
  <TitlesOfParts>
    <vt:vector size="34" baseType="lpstr">
      <vt:lpstr>ＭＳ Ｐゴシック</vt:lpstr>
      <vt:lpstr>.AppleSystemUIFont</vt:lpstr>
      <vt:lpstr>Arial</vt:lpstr>
      <vt:lpstr>Calibri</vt:lpstr>
      <vt:lpstr>Calibri Light</vt:lpstr>
      <vt:lpstr>FranklinGotCdIoP-Book</vt:lpstr>
      <vt:lpstr>Lucida Grande</vt:lpstr>
      <vt:lpstr>Times New Roman</vt:lpstr>
      <vt:lpstr>Cover Slide</vt:lpstr>
      <vt:lpstr>Text Page</vt:lpstr>
      <vt:lpstr>Graphic Styles</vt:lpstr>
      <vt:lpstr>Title with right hand image</vt:lpstr>
      <vt:lpstr>How to use</vt:lpstr>
      <vt:lpstr>1_How to use</vt:lpstr>
      <vt:lpstr>1_Title with right hand image</vt:lpstr>
      <vt:lpstr>Graphic Styles</vt:lpstr>
      <vt:lpstr>Text Page</vt:lpstr>
      <vt:lpstr>Custom Design</vt:lpstr>
      <vt:lpstr>1_Title with right hand image</vt:lpstr>
      <vt:lpstr>ANKOS Oku &amp; Yayınla Modeli Rehberi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Destek ve eğitim</vt:lpstr>
      <vt:lpstr>Kütüphane araçları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CAUL Read &amp; Publish 2023  -2025</dc:title>
  <dc:creator>Neil Byrne</dc:creator>
  <cp:lastModifiedBy>Selma Aslan</cp:lastModifiedBy>
  <cp:revision>17</cp:revision>
  <dcterms:created xsi:type="dcterms:W3CDTF">2022-10-21T05:23:01Z</dcterms:created>
  <dcterms:modified xsi:type="dcterms:W3CDTF">2023-04-04T10:42:41Z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0x010100E5F76EE3C12F7E49AC98E50903C4E38F</vt:lpwstr>
  </property>
  <property fmtid="{D5CDD505-2E9C-101B-9397-08002B2CF9AE}" pid="3" name="Order">
    <vt:r8>469800</vt:r8>
  </property>
  <property fmtid="{D5CDD505-2E9C-101B-9397-08002B2CF9AE}" pid="4" name="MediaServiceImageTags">
    <vt:lpwstr/>
  </property>
</Properties>
</file>