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4"/>
    <p:sldMasterId id="2147483650" r:id="rId5"/>
    <p:sldMasterId id="2147483736" r:id="rId6"/>
    <p:sldMasterId id="2147483752" r:id="rId7"/>
    <p:sldMasterId id="2147483750" r:id="rId8"/>
    <p:sldMasterId id="2147483775" r:id="rId9"/>
    <p:sldMasterId id="2147483779" r:id="rId10"/>
    <p:sldMasterId id="2147483781" r:id="rId11"/>
    <p:sldMasterId id="2147483783" r:id="rId12"/>
    <p:sldMasterId id="2147483767" r:id="rId13"/>
    <p:sldMasterId id="2147483754" r:id="rId14"/>
  </p:sldMasterIdLst>
  <p:notesMasterIdLst>
    <p:notesMasterId r:id="rId30"/>
  </p:notesMasterIdLst>
  <p:sldIdLst>
    <p:sldId id="311" r:id="rId15"/>
    <p:sldId id="388" r:id="rId16"/>
    <p:sldId id="381" r:id="rId17"/>
    <p:sldId id="370" r:id="rId18"/>
    <p:sldId id="371" r:id="rId19"/>
    <p:sldId id="387" r:id="rId20"/>
    <p:sldId id="372" r:id="rId21"/>
    <p:sldId id="385" r:id="rId22"/>
    <p:sldId id="386" r:id="rId23"/>
    <p:sldId id="373" r:id="rId24"/>
    <p:sldId id="364" r:id="rId25"/>
    <p:sldId id="331" r:id="rId26"/>
    <p:sldId id="382" r:id="rId27"/>
    <p:sldId id="350" r:id="rId28"/>
    <p:sldId id="375" r:id="rId29"/>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6" pos="3849" userDrawn="1">
          <p15:clr>
            <a:srgbClr val="A4A3A4"/>
          </p15:clr>
        </p15:guide>
        <p15:guide id="7"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Tovey" initials="AT" lastIdx="1" clrIdx="0">
    <p:extLst>
      <p:ext uri="{19B8F6BF-5375-455C-9EA6-DF929625EA0E}">
        <p15:presenceInfo xmlns:p15="http://schemas.microsoft.com/office/powerpoint/2012/main" userId="S::alison.tovey@ioppublishing.org::ccf5548e-6e37-42b7-9cf8-602393d973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4995"/>
    <a:srgbClr val="667A95"/>
    <a:srgbClr val="8B358A"/>
    <a:srgbClr val="E30613"/>
    <a:srgbClr val="EE7B2B"/>
    <a:srgbClr val="E20613"/>
    <a:srgbClr val="C20D20"/>
    <a:srgbClr val="DBDCE8"/>
    <a:srgbClr val="0001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21CDC8-61C7-4EB5-A114-8CCDD8F54F32}" v="1" dt="2023-01-30T14:16:08.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847" autoAdjust="0"/>
  </p:normalViewPr>
  <p:slideViewPr>
    <p:cSldViewPr snapToGrid="0" snapToObjects="1" showGuides="1">
      <p:cViewPr varScale="1">
        <p:scale>
          <a:sx n="56" d="100"/>
          <a:sy n="56" d="100"/>
        </p:scale>
        <p:origin x="1296" y="60"/>
      </p:cViewPr>
      <p:guideLst>
        <p:guide pos="3849"/>
        <p:guide orient="horz" pos="216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ynep Ataman" userId="ee000bdd-f317-462b-ab18-a4a45e9134d8" providerId="ADAL" clId="{DB887A56-271F-4845-A2C6-E05BCCE379A1}"/>
    <pc:docChg chg="modSld">
      <pc:chgData name="Zeynep Ataman" userId="ee000bdd-f317-462b-ab18-a4a45e9134d8" providerId="ADAL" clId="{DB887A56-271F-4845-A2C6-E05BCCE379A1}" dt="2023-01-31T11:52:54.663" v="49" actId="1076"/>
      <pc:docMkLst>
        <pc:docMk/>
      </pc:docMkLst>
      <pc:sldChg chg="modSp mod">
        <pc:chgData name="Zeynep Ataman" userId="ee000bdd-f317-462b-ab18-a4a45e9134d8" providerId="ADAL" clId="{DB887A56-271F-4845-A2C6-E05BCCE379A1}" dt="2023-01-31T11:52:54.663" v="49" actId="1076"/>
        <pc:sldMkLst>
          <pc:docMk/>
          <pc:sldMk cId="311899701" sldId="311"/>
        </pc:sldMkLst>
        <pc:spChg chg="mod">
          <ac:chgData name="Zeynep Ataman" userId="ee000bdd-f317-462b-ab18-a4a45e9134d8" providerId="ADAL" clId="{DB887A56-271F-4845-A2C6-E05BCCE379A1}" dt="2023-01-31T11:52:54.663" v="49" actId="1076"/>
          <ac:spMkLst>
            <pc:docMk/>
            <pc:sldMk cId="311899701" sldId="311"/>
            <ac:spMk id="2" creationId="{0231C7F6-AAD9-0844-B5CC-5390D10BA1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D3F1D-51D2-8146-89E0-18C9272F7DC6}" type="datetimeFigureOut">
              <a:rPr lang="en-US" smtClean="0"/>
              <a:t>4/4/2023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13D9E-CBC2-804B-BE7C-52FF374D3AA2}" type="slidenum">
              <a:rPr lang="en-US" smtClean="0"/>
              <a:t>‹#›</a:t>
            </a:fld>
            <a:endParaRPr lang="en-US"/>
          </a:p>
        </p:txBody>
      </p:sp>
    </p:spTree>
    <p:extLst>
      <p:ext uri="{BB962C8B-B14F-4D97-AF65-F5344CB8AC3E}">
        <p14:creationId xmlns:p14="http://schemas.microsoft.com/office/powerpoint/2010/main" val="282275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13D9E-CBC2-804B-BE7C-52FF374D3AA2}" type="slidenum">
              <a:rPr lang="en-US" smtClean="0"/>
              <a:t>1</a:t>
            </a:fld>
            <a:endParaRPr lang="en-US"/>
          </a:p>
        </p:txBody>
      </p:sp>
    </p:spTree>
    <p:extLst>
      <p:ext uri="{BB962C8B-B14F-4D97-AF65-F5344CB8AC3E}">
        <p14:creationId xmlns:p14="http://schemas.microsoft.com/office/powerpoint/2010/main" val="3073504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https://publishingsupport.iopscience.iop.org/questions/submit-under-a-transformative-agreement-guide/</a:t>
            </a:r>
          </a:p>
          <a:p>
            <a:endParaRPr lang="en-GB"/>
          </a:p>
        </p:txBody>
      </p:sp>
      <p:sp>
        <p:nvSpPr>
          <p:cNvPr id="4" name="Slide Number Placeholder 3"/>
          <p:cNvSpPr>
            <a:spLocks noGrp="1"/>
          </p:cNvSpPr>
          <p:nvPr>
            <p:ph type="sldNum" sz="quarter" idx="5"/>
          </p:nvPr>
        </p:nvSpPr>
        <p:spPr/>
        <p:txBody>
          <a:bodyPr/>
          <a:lstStyle/>
          <a:p>
            <a:fld id="{9D6305B2-18BF-422D-8850-CE14C10134F7}" type="slidenum">
              <a:rPr lang="en-GB" smtClean="0"/>
              <a:t>14</a:t>
            </a:fld>
            <a:endParaRPr lang="en-GB"/>
          </a:p>
        </p:txBody>
      </p:sp>
    </p:spTree>
    <p:extLst>
      <p:ext uri="{BB962C8B-B14F-4D97-AF65-F5344CB8AC3E}">
        <p14:creationId xmlns:p14="http://schemas.microsoft.com/office/powerpoint/2010/main" val="3750588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6305B2-18BF-422D-8850-CE14C10134F7}" type="slidenum">
              <a:rPr lang="en-GB" smtClean="0"/>
              <a:t>15</a:t>
            </a:fld>
            <a:endParaRPr lang="en-GB"/>
          </a:p>
        </p:txBody>
      </p:sp>
    </p:spTree>
    <p:extLst>
      <p:ext uri="{BB962C8B-B14F-4D97-AF65-F5344CB8AC3E}">
        <p14:creationId xmlns:p14="http://schemas.microsoft.com/office/powerpoint/2010/main" val="1452773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9137CE-8DDC-4BD6-858C-4E3258A3E6EE}" type="slidenum">
              <a:rPr lang="en-GB" smtClean="0"/>
              <a:t>2</a:t>
            </a:fld>
            <a:endParaRPr lang="en-GB"/>
          </a:p>
        </p:txBody>
      </p:sp>
    </p:spTree>
    <p:extLst>
      <p:ext uri="{BB962C8B-B14F-4D97-AF65-F5344CB8AC3E}">
        <p14:creationId xmlns:p14="http://schemas.microsoft.com/office/powerpoint/2010/main" val="3111744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799137CE-8DDC-4BD6-858C-4E3258A3E6EE}" type="slidenum">
              <a:rPr lang="en-GB" smtClean="0"/>
              <a:t>3</a:t>
            </a:fld>
            <a:endParaRPr lang="en-GB"/>
          </a:p>
        </p:txBody>
      </p:sp>
    </p:spTree>
    <p:extLst>
      <p:ext uri="{BB962C8B-B14F-4D97-AF65-F5344CB8AC3E}">
        <p14:creationId xmlns:p14="http://schemas.microsoft.com/office/powerpoint/2010/main" val="33520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6305B2-18BF-422D-8850-CE14C10134F7}" type="slidenum">
              <a:rPr lang="en-GB" smtClean="0"/>
              <a:t>4</a:t>
            </a:fld>
            <a:endParaRPr lang="en-GB"/>
          </a:p>
        </p:txBody>
      </p:sp>
    </p:spTree>
    <p:extLst>
      <p:ext uri="{BB962C8B-B14F-4D97-AF65-F5344CB8AC3E}">
        <p14:creationId xmlns:p14="http://schemas.microsoft.com/office/powerpoint/2010/main" val="4040834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6305B2-18BF-422D-8850-CE14C10134F7}" type="slidenum">
              <a:rPr lang="en-GB" smtClean="0"/>
              <a:t>5</a:t>
            </a:fld>
            <a:endParaRPr lang="en-GB"/>
          </a:p>
        </p:txBody>
      </p:sp>
    </p:spTree>
    <p:extLst>
      <p:ext uri="{BB962C8B-B14F-4D97-AF65-F5344CB8AC3E}">
        <p14:creationId xmlns:p14="http://schemas.microsoft.com/office/powerpoint/2010/main" val="2953902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6305B2-18BF-422D-8850-CE14C10134F7}" type="slidenum">
              <a:rPr lang="en-GB" smtClean="0"/>
              <a:t>6</a:t>
            </a:fld>
            <a:endParaRPr lang="en-GB"/>
          </a:p>
        </p:txBody>
      </p:sp>
    </p:spTree>
    <p:extLst>
      <p:ext uri="{BB962C8B-B14F-4D97-AF65-F5344CB8AC3E}">
        <p14:creationId xmlns:p14="http://schemas.microsoft.com/office/powerpoint/2010/main" val="2332837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6305B2-18BF-422D-8850-CE14C10134F7}" type="slidenum">
              <a:rPr lang="en-GB" smtClean="0"/>
              <a:t>7</a:t>
            </a:fld>
            <a:endParaRPr lang="en-GB"/>
          </a:p>
        </p:txBody>
      </p:sp>
    </p:spTree>
    <p:extLst>
      <p:ext uri="{BB962C8B-B14F-4D97-AF65-F5344CB8AC3E}">
        <p14:creationId xmlns:p14="http://schemas.microsoft.com/office/powerpoint/2010/main" val="3273829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99137CE-8DDC-4BD6-858C-4E3258A3E6EE}" type="slidenum">
              <a:rPr lang="en-GB" smtClean="0"/>
              <a:t>10</a:t>
            </a:fld>
            <a:endParaRPr lang="en-GB"/>
          </a:p>
        </p:txBody>
      </p:sp>
    </p:spTree>
    <p:extLst>
      <p:ext uri="{BB962C8B-B14F-4D97-AF65-F5344CB8AC3E}">
        <p14:creationId xmlns:p14="http://schemas.microsoft.com/office/powerpoint/2010/main" val="209274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9D6305B2-18BF-422D-8850-CE14C10134F7}" type="slidenum">
              <a:rPr lang="en-GB" smtClean="0"/>
              <a:t>11</a:t>
            </a:fld>
            <a:endParaRPr lang="en-GB"/>
          </a:p>
        </p:txBody>
      </p:sp>
    </p:spTree>
    <p:extLst>
      <p:ext uri="{BB962C8B-B14F-4D97-AF65-F5344CB8AC3E}">
        <p14:creationId xmlns:p14="http://schemas.microsoft.com/office/powerpoint/2010/main" val="303064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0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679C2A0-1EFB-104F-BB3E-B4E44E4192E6}"/>
              </a:ext>
            </a:extLst>
          </p:cNvPr>
          <p:cNvSpPr>
            <a:spLocks noGrp="1"/>
          </p:cNvSpPr>
          <p:nvPr>
            <p:ph type="ctrTitle" hasCustomPrompt="1"/>
          </p:nvPr>
        </p:nvSpPr>
        <p:spPr>
          <a:xfrm>
            <a:off x="300355" y="3281915"/>
            <a:ext cx="5844029" cy="1254525"/>
          </a:xfrm>
          <a:prstGeom prst="rect">
            <a:avLst/>
          </a:prstGeom>
        </p:spPr>
        <p:txBody>
          <a:bodyPr/>
          <a:lstStyle>
            <a:lvl1pPr algn="l">
              <a:defRPr sz="3733" b="1">
                <a:solidFill>
                  <a:schemeClr val="accent1"/>
                </a:solidFill>
              </a:defRPr>
            </a:lvl1pPr>
          </a:lstStyle>
          <a:p>
            <a:r>
              <a:rPr lang="en-GB" dirty="0"/>
              <a:t>Click to add title</a:t>
            </a:r>
            <a:endParaRPr lang="en-US" dirty="0"/>
          </a:p>
        </p:txBody>
      </p:sp>
      <p:sp>
        <p:nvSpPr>
          <p:cNvPr id="9" name="Subtitle 2">
            <a:extLst>
              <a:ext uri="{FF2B5EF4-FFF2-40B4-BE49-F238E27FC236}">
                <a16:creationId xmlns:a16="http://schemas.microsoft.com/office/drawing/2014/main" xmlns="" id="{C2BF9FB6-6BFA-1B46-AA78-104BFD3706C6}"/>
              </a:ext>
            </a:extLst>
          </p:cNvPr>
          <p:cNvSpPr>
            <a:spLocks noGrp="1"/>
          </p:cNvSpPr>
          <p:nvPr>
            <p:ph type="subTitle" idx="1" hasCustomPrompt="1"/>
          </p:nvPr>
        </p:nvSpPr>
        <p:spPr>
          <a:xfrm>
            <a:off x="300355" y="4536441"/>
            <a:ext cx="5844029" cy="1254526"/>
          </a:xfrm>
          <a:prstGeom prst="rect">
            <a:avLst/>
          </a:prstGeom>
        </p:spPr>
        <p:txBody>
          <a:bodyPr/>
          <a:lstStyle>
            <a:lvl1pPr marL="0" indent="0" algn="l">
              <a:buNone/>
              <a:defRPr sz="240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dirty="0"/>
              <a:t>Click to add name and date</a:t>
            </a:r>
            <a:endParaRPr lang="en-US" dirty="0"/>
          </a:p>
        </p:txBody>
      </p:sp>
    </p:spTree>
    <p:extLst>
      <p:ext uri="{BB962C8B-B14F-4D97-AF65-F5344CB8AC3E}">
        <p14:creationId xmlns:p14="http://schemas.microsoft.com/office/powerpoint/2010/main" val="2011886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1CA7A6-C2B5-5244-9871-F9EE8B12C52A}" type="datetimeFigureOut">
              <a:rPr lang="en-US"/>
              <a:pPr>
                <a:defRPr/>
              </a:pPr>
              <a:t>4/4/2023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51AEB4-2F83-2F48-9DD9-9050841F4CC5}" type="slidenum">
              <a:rPr lang="en-US"/>
              <a:pPr>
                <a:defRPr/>
              </a:pPr>
              <a:t>‹#›</a:t>
            </a:fld>
            <a:endParaRPr lang="en-US"/>
          </a:p>
        </p:txBody>
      </p:sp>
    </p:spTree>
    <p:extLst>
      <p:ext uri="{BB962C8B-B14F-4D97-AF65-F5344CB8AC3E}">
        <p14:creationId xmlns:p14="http://schemas.microsoft.com/office/powerpoint/2010/main" val="208395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96DBD72C-C9AE-BD40-8C7B-D09CD4DF8FB1}"/>
              </a:ext>
            </a:extLst>
          </p:cNvPr>
          <p:cNvSpPr>
            <a:spLocks noGrp="1"/>
          </p:cNvSpPr>
          <p:nvPr>
            <p:ph idx="10" hasCustomPrompt="1"/>
          </p:nvPr>
        </p:nvSpPr>
        <p:spPr>
          <a:xfrm>
            <a:off x="614947" y="1617227"/>
            <a:ext cx="4733230" cy="4525963"/>
          </a:xfrm>
          <a:prstGeom prst="rect">
            <a:avLst/>
          </a:prstGeom>
        </p:spPr>
        <p:txBody>
          <a:bodyPr>
            <a:normAutofit/>
          </a:bodyPr>
          <a:lstStyle>
            <a:lvl1pPr marL="342900" indent="-342900">
              <a:buClr>
                <a:srgbClr val="D70011"/>
              </a:buClr>
              <a:buFont typeface="Lucida Grande"/>
              <a:buChar char="●"/>
              <a:defRPr sz="2200"/>
            </a:lvl1pPr>
            <a:lvl2pPr marL="800100" indent="-342900">
              <a:buClr>
                <a:srgbClr val="D70011"/>
              </a:buClr>
              <a:buFont typeface="Lucida Grande"/>
              <a:buChar char="●"/>
              <a:defRPr sz="2200"/>
            </a:lvl2pPr>
            <a:lvl3pPr marL="1257300" indent="-342900">
              <a:buClr>
                <a:srgbClr val="D70011"/>
              </a:buClr>
              <a:buFont typeface="Lucida Grande"/>
              <a:buChar char="●"/>
              <a:defRPr sz="2000"/>
            </a:lvl3pPr>
          </a:lstStyle>
          <a:p>
            <a:pPr lvl="0"/>
            <a:r>
              <a:rPr lang="en-GB" dirty="0"/>
              <a:t>Click to add text</a:t>
            </a:r>
          </a:p>
          <a:p>
            <a:pPr lvl="1"/>
            <a:r>
              <a:rPr lang="en-GB" dirty="0"/>
              <a:t>Second level text</a:t>
            </a:r>
          </a:p>
          <a:p>
            <a:pPr lvl="2"/>
            <a:r>
              <a:rPr lang="en-GB" dirty="0"/>
              <a:t>Third level text</a:t>
            </a:r>
          </a:p>
        </p:txBody>
      </p:sp>
      <p:sp>
        <p:nvSpPr>
          <p:cNvPr id="8" name="Title 1">
            <a:extLst>
              <a:ext uri="{FF2B5EF4-FFF2-40B4-BE49-F238E27FC236}">
                <a16:creationId xmlns:a16="http://schemas.microsoft.com/office/drawing/2014/main" xmlns="" id="{8CD842E7-28CD-3445-BFAD-F3AEF1C91D8F}"/>
              </a:ext>
            </a:extLst>
          </p:cNvPr>
          <p:cNvSpPr>
            <a:spLocks noGrp="1"/>
          </p:cNvSpPr>
          <p:nvPr>
            <p:ph type="ctrTitle" hasCustomPrompt="1"/>
          </p:nvPr>
        </p:nvSpPr>
        <p:spPr>
          <a:xfrm>
            <a:off x="631389" y="1019610"/>
            <a:ext cx="10888582" cy="460374"/>
          </a:xfrm>
          <a:prstGeom prst="rect">
            <a:avLst/>
          </a:prstGeom>
        </p:spPr>
        <p:txBody>
          <a:bodyPr/>
          <a:lstStyle>
            <a:lvl1pPr>
              <a:defRPr sz="2400" b="1" baseline="0">
                <a:solidFill>
                  <a:schemeClr val="accent1"/>
                </a:solidFill>
                <a:latin typeface="+mn-lt"/>
              </a:defRPr>
            </a:lvl1pPr>
          </a:lstStyle>
          <a:p>
            <a:r>
              <a:rPr lang="en-GB" dirty="0"/>
              <a:t>Click to add title</a:t>
            </a:r>
            <a:endParaRPr lang="en-US" dirty="0"/>
          </a:p>
        </p:txBody>
      </p:sp>
    </p:spTree>
    <p:extLst>
      <p:ext uri="{BB962C8B-B14F-4D97-AF65-F5344CB8AC3E}">
        <p14:creationId xmlns:p14="http://schemas.microsoft.com/office/powerpoint/2010/main" val="4082157316"/>
      </p:ext>
    </p:extLst>
  </p:cSld>
  <p:clrMapOvr>
    <a:masterClrMapping/>
  </p:clrMapOvr>
  <p:extLst>
    <p:ext uri="{DCECCB84-F9BA-43D5-87BE-67443E8EF086}">
      <p15:sldGuideLst xmlns:p15="http://schemas.microsoft.com/office/powerpoint/2012/main">
        <p15:guide id="1" orient="horz" pos="822" userDrawn="1">
          <p15:clr>
            <a:srgbClr val="FBAE40"/>
          </p15:clr>
        </p15:guide>
        <p15:guide id="2" pos="4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w to us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CE148DE3-A904-3343-B014-1CAB0D12A97A}"/>
              </a:ext>
            </a:extLst>
          </p:cNvPr>
          <p:cNvSpPr txBox="1">
            <a:spLocks/>
          </p:cNvSpPr>
          <p:nvPr userDrawn="1"/>
        </p:nvSpPr>
        <p:spPr>
          <a:xfrm>
            <a:off x="635310" y="1850761"/>
            <a:ext cx="10921379" cy="3495394"/>
          </a:xfrm>
          <a:prstGeom prst="rect">
            <a:avLst/>
          </a:prstGeom>
        </p:spPr>
        <p:txBody>
          <a:bodyPr>
            <a:noAutofit/>
          </a:bodyPr>
          <a:lstStyle>
            <a:lvl1pPr marL="342900" indent="-342900" algn="l" defTabSz="1219170" rtl="0" eaLnBrk="1" latinLnBrk="0" hangingPunct="1">
              <a:lnSpc>
                <a:spcPct val="90000"/>
              </a:lnSpc>
              <a:spcBef>
                <a:spcPts val="1333"/>
              </a:spcBef>
              <a:buClr>
                <a:srgbClr val="D70011"/>
              </a:buClr>
              <a:buFont typeface="Lucida Grande"/>
              <a:buChar char="●"/>
              <a:defRPr sz="2200" kern="1200">
                <a:solidFill>
                  <a:schemeClr val="tx1"/>
                </a:solidFill>
                <a:latin typeface="+mn-lt"/>
                <a:ea typeface="+mn-ea"/>
                <a:cs typeface="+mn-cs"/>
              </a:defRPr>
            </a:lvl1pPr>
            <a:lvl2pPr marL="800100" indent="-342900" algn="l" defTabSz="1219170" rtl="0" eaLnBrk="1" latinLnBrk="0" hangingPunct="1">
              <a:lnSpc>
                <a:spcPct val="90000"/>
              </a:lnSpc>
              <a:spcBef>
                <a:spcPts val="667"/>
              </a:spcBef>
              <a:buClr>
                <a:srgbClr val="D70011"/>
              </a:buClr>
              <a:buFont typeface="Lucida Grande"/>
              <a:buChar char="●"/>
              <a:defRPr sz="2200" kern="1200">
                <a:solidFill>
                  <a:schemeClr val="tx1"/>
                </a:solidFill>
                <a:latin typeface="+mn-lt"/>
                <a:ea typeface="+mn-ea"/>
                <a:cs typeface="+mn-cs"/>
              </a:defRPr>
            </a:lvl2pPr>
            <a:lvl3pPr marL="1257300" indent="-342900" algn="l" defTabSz="1219170" rtl="0" eaLnBrk="1" latinLnBrk="0" hangingPunct="1">
              <a:lnSpc>
                <a:spcPct val="90000"/>
              </a:lnSpc>
              <a:spcBef>
                <a:spcPts val="667"/>
              </a:spcBef>
              <a:buClr>
                <a:srgbClr val="D70011"/>
              </a:buClr>
              <a:buFont typeface="Lucida Grande"/>
              <a:buChar char="●"/>
              <a:defRPr sz="2000"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ts val="2940"/>
              </a:lnSpc>
              <a:spcBef>
                <a:spcPts val="733"/>
              </a:spcBef>
            </a:pPr>
            <a:r>
              <a:rPr lang="en-GB" sz="2200" dirty="0"/>
              <a:t>Add text slides as required                           </a:t>
            </a:r>
          </a:p>
          <a:p>
            <a:pPr>
              <a:lnSpc>
                <a:spcPts val="2940"/>
              </a:lnSpc>
              <a:spcBef>
                <a:spcPts val="733"/>
              </a:spcBef>
            </a:pPr>
            <a:r>
              <a:rPr lang="en-GB" sz="2200" dirty="0"/>
              <a:t>Use only the font Calibri</a:t>
            </a:r>
          </a:p>
          <a:p>
            <a:pPr>
              <a:lnSpc>
                <a:spcPts val="2940"/>
              </a:lnSpc>
              <a:spcBef>
                <a:spcPts val="733"/>
              </a:spcBef>
            </a:pPr>
            <a:r>
              <a:rPr lang="en-GB" sz="2200" dirty="0"/>
              <a:t>Use only colours from the corporate colour palette</a:t>
            </a:r>
          </a:p>
          <a:p>
            <a:pPr>
              <a:lnSpc>
                <a:spcPts val="2940"/>
              </a:lnSpc>
              <a:spcBef>
                <a:spcPts val="733"/>
              </a:spcBef>
            </a:pPr>
            <a:r>
              <a:rPr lang="en-GB" sz="2200" dirty="0"/>
              <a:t>Keep all alignment to the left</a:t>
            </a:r>
          </a:p>
          <a:p>
            <a:pPr>
              <a:lnSpc>
                <a:spcPts val="2940"/>
              </a:lnSpc>
              <a:spcBef>
                <a:spcPts val="733"/>
              </a:spcBef>
            </a:pPr>
            <a:r>
              <a:rPr lang="en-GB" sz="2200" dirty="0"/>
              <a:t>Contact the Studio team for any specific design elements, advice or assistance</a:t>
            </a:r>
          </a:p>
          <a:p>
            <a:pPr marL="342900" marR="0" lvl="0" indent="-342900" algn="l" defTabSz="1219170" rtl="0" eaLnBrk="1" fontAlgn="auto" latinLnBrk="0" hangingPunct="1">
              <a:lnSpc>
                <a:spcPts val="2940"/>
              </a:lnSpc>
              <a:spcBef>
                <a:spcPts val="733"/>
              </a:spcBef>
              <a:spcAft>
                <a:spcPts val="0"/>
              </a:spcAft>
              <a:buClr>
                <a:srgbClr val="D70011"/>
              </a:buClr>
              <a:buSzTx/>
              <a:buFont typeface="Lucida Grande"/>
              <a:buChar char="●"/>
              <a:tabLst/>
              <a:defRPr/>
            </a:pPr>
            <a:r>
              <a:rPr lang="en-GB" sz="2200" dirty="0"/>
              <a:t>A number of graphics are provided for you to customize. Choose which ones you need and delete the graphic slides that you are not using</a:t>
            </a:r>
          </a:p>
          <a:p>
            <a:pPr>
              <a:lnSpc>
                <a:spcPts val="2940"/>
              </a:lnSpc>
              <a:spcBef>
                <a:spcPts val="733"/>
              </a:spcBef>
            </a:pPr>
            <a:r>
              <a:rPr lang="en-GB" sz="2200" dirty="0"/>
              <a:t>Delete this page when done</a:t>
            </a:r>
          </a:p>
        </p:txBody>
      </p:sp>
      <p:pic>
        <p:nvPicPr>
          <p:cNvPr id="3" name="Picture 2">
            <a:extLst>
              <a:ext uri="{FF2B5EF4-FFF2-40B4-BE49-F238E27FC236}">
                <a16:creationId xmlns:a16="http://schemas.microsoft.com/office/drawing/2014/main" xmlns="" id="{1632D171-B5F5-E548-A5DC-E4E0C4282BA1}"/>
              </a:ext>
            </a:extLst>
          </p:cNvPr>
          <p:cNvPicPr>
            <a:picLocks noChangeAspect="1"/>
          </p:cNvPicPr>
          <p:nvPr userDrawn="1"/>
        </p:nvPicPr>
        <p:blipFill>
          <a:blip r:embed="rId2"/>
          <a:stretch>
            <a:fillRect/>
          </a:stretch>
        </p:blipFill>
        <p:spPr>
          <a:xfrm>
            <a:off x="4107427" y="1850761"/>
            <a:ext cx="1498600" cy="444500"/>
          </a:xfrm>
          <a:prstGeom prst="rect">
            <a:avLst/>
          </a:prstGeom>
        </p:spPr>
      </p:pic>
      <p:sp>
        <p:nvSpPr>
          <p:cNvPr id="5" name="Title 1">
            <a:extLst>
              <a:ext uri="{FF2B5EF4-FFF2-40B4-BE49-F238E27FC236}">
                <a16:creationId xmlns:a16="http://schemas.microsoft.com/office/drawing/2014/main" xmlns="" id="{0116384A-D0A9-F749-9E01-6ACB772D0125}"/>
              </a:ext>
            </a:extLst>
          </p:cNvPr>
          <p:cNvSpPr txBox="1">
            <a:spLocks/>
          </p:cNvSpPr>
          <p:nvPr userDrawn="1"/>
        </p:nvSpPr>
        <p:spPr>
          <a:xfrm>
            <a:off x="625930" y="1015712"/>
            <a:ext cx="11523979" cy="372797"/>
          </a:xfrm>
          <a:prstGeom prst="rect">
            <a:avLst/>
          </a:prstGeom>
        </p:spPr>
        <p:txBody>
          <a:bodyPr anchor="b">
            <a:noAutofit/>
          </a:bodyPr>
          <a:lstStyle>
            <a:lvl1pPr algn="l" defTabSz="457189" rtl="0" eaLnBrk="1" latinLnBrk="0" hangingPunct="1">
              <a:spcBef>
                <a:spcPct val="0"/>
              </a:spcBef>
              <a:buNone/>
              <a:defRPr sz="2200" b="1" kern="1200">
                <a:solidFill>
                  <a:schemeClr val="tx1"/>
                </a:solidFill>
                <a:latin typeface="+mj-lt"/>
                <a:ea typeface="+mj-ea"/>
                <a:cs typeface="+mj-cs"/>
              </a:defRPr>
            </a:lvl1pPr>
          </a:lstStyle>
          <a:p>
            <a:pPr algn="l"/>
            <a:r>
              <a:rPr lang="en-GB" sz="2200" b="1" dirty="0">
                <a:solidFill>
                  <a:schemeClr val="accent1"/>
                </a:solidFill>
                <a:latin typeface="+mn-lt"/>
              </a:rPr>
              <a:t>How to use the IOP Publishing PowerPoint Template</a:t>
            </a:r>
            <a:endParaRPr lang="en-US" sz="2200" b="1" dirty="0">
              <a:solidFill>
                <a:schemeClr val="accent1"/>
              </a:solidFill>
              <a:latin typeface="+mn-lt"/>
            </a:endParaRPr>
          </a:p>
        </p:txBody>
      </p:sp>
    </p:spTree>
    <p:extLst>
      <p:ext uri="{BB962C8B-B14F-4D97-AF65-F5344CB8AC3E}">
        <p14:creationId xmlns:p14="http://schemas.microsoft.com/office/powerpoint/2010/main" val="3866765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w to us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CE148DE3-A904-3343-B014-1CAB0D12A97A}"/>
              </a:ext>
            </a:extLst>
          </p:cNvPr>
          <p:cNvSpPr txBox="1">
            <a:spLocks/>
          </p:cNvSpPr>
          <p:nvPr userDrawn="1"/>
        </p:nvSpPr>
        <p:spPr>
          <a:xfrm>
            <a:off x="635310" y="1850761"/>
            <a:ext cx="10921379" cy="3495394"/>
          </a:xfrm>
          <a:prstGeom prst="rect">
            <a:avLst/>
          </a:prstGeom>
        </p:spPr>
        <p:txBody>
          <a:bodyPr>
            <a:noAutofit/>
          </a:bodyPr>
          <a:lstStyle>
            <a:lvl1pPr marL="342900" indent="-342900" algn="l" defTabSz="1219170" rtl="0" eaLnBrk="1" latinLnBrk="0" hangingPunct="1">
              <a:lnSpc>
                <a:spcPct val="90000"/>
              </a:lnSpc>
              <a:spcBef>
                <a:spcPts val="1333"/>
              </a:spcBef>
              <a:buClr>
                <a:srgbClr val="D70011"/>
              </a:buClr>
              <a:buFont typeface="Lucida Grande"/>
              <a:buChar char="●"/>
              <a:defRPr sz="2200" kern="1200">
                <a:solidFill>
                  <a:schemeClr val="tx1"/>
                </a:solidFill>
                <a:latin typeface="+mn-lt"/>
                <a:ea typeface="+mn-ea"/>
                <a:cs typeface="+mn-cs"/>
              </a:defRPr>
            </a:lvl1pPr>
            <a:lvl2pPr marL="800100" indent="-342900" algn="l" defTabSz="1219170" rtl="0" eaLnBrk="1" latinLnBrk="0" hangingPunct="1">
              <a:lnSpc>
                <a:spcPct val="90000"/>
              </a:lnSpc>
              <a:spcBef>
                <a:spcPts val="667"/>
              </a:spcBef>
              <a:buClr>
                <a:srgbClr val="D70011"/>
              </a:buClr>
              <a:buFont typeface="Lucida Grande"/>
              <a:buChar char="●"/>
              <a:defRPr sz="2200" kern="1200">
                <a:solidFill>
                  <a:schemeClr val="tx1"/>
                </a:solidFill>
                <a:latin typeface="+mn-lt"/>
                <a:ea typeface="+mn-ea"/>
                <a:cs typeface="+mn-cs"/>
              </a:defRPr>
            </a:lvl2pPr>
            <a:lvl3pPr marL="1257300" indent="-342900" algn="l" defTabSz="1219170" rtl="0" eaLnBrk="1" latinLnBrk="0" hangingPunct="1">
              <a:lnSpc>
                <a:spcPct val="90000"/>
              </a:lnSpc>
              <a:spcBef>
                <a:spcPts val="667"/>
              </a:spcBef>
              <a:buClr>
                <a:srgbClr val="D70011"/>
              </a:buClr>
              <a:buFont typeface="Lucida Grande"/>
              <a:buChar char="●"/>
              <a:defRPr sz="2000"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ts val="2940"/>
              </a:lnSpc>
              <a:spcBef>
                <a:spcPts val="733"/>
              </a:spcBef>
            </a:pPr>
            <a:r>
              <a:rPr lang="en-GB" sz="2200" dirty="0"/>
              <a:t>Add text slides as required                           </a:t>
            </a:r>
          </a:p>
          <a:p>
            <a:pPr>
              <a:lnSpc>
                <a:spcPts val="2940"/>
              </a:lnSpc>
              <a:spcBef>
                <a:spcPts val="733"/>
              </a:spcBef>
            </a:pPr>
            <a:r>
              <a:rPr lang="en-GB" sz="2200" dirty="0"/>
              <a:t>Use only the font Calibri</a:t>
            </a:r>
          </a:p>
          <a:p>
            <a:pPr>
              <a:lnSpc>
                <a:spcPts val="2940"/>
              </a:lnSpc>
              <a:spcBef>
                <a:spcPts val="733"/>
              </a:spcBef>
            </a:pPr>
            <a:r>
              <a:rPr lang="en-GB" sz="2200" dirty="0"/>
              <a:t>Use only colours from the corporate colour palette</a:t>
            </a:r>
          </a:p>
          <a:p>
            <a:pPr>
              <a:lnSpc>
                <a:spcPts val="2940"/>
              </a:lnSpc>
              <a:spcBef>
                <a:spcPts val="733"/>
              </a:spcBef>
            </a:pPr>
            <a:r>
              <a:rPr lang="en-GB" sz="2200" dirty="0"/>
              <a:t>Keep all alignment to the left</a:t>
            </a:r>
          </a:p>
          <a:p>
            <a:pPr>
              <a:lnSpc>
                <a:spcPts val="2940"/>
              </a:lnSpc>
              <a:spcBef>
                <a:spcPts val="733"/>
              </a:spcBef>
            </a:pPr>
            <a:r>
              <a:rPr lang="en-GB" sz="2200" dirty="0"/>
              <a:t>Contact the Studio team for any specific design elements, advice or assistance</a:t>
            </a:r>
          </a:p>
          <a:p>
            <a:pPr marL="342900" marR="0" lvl="0" indent="-342900" algn="l" defTabSz="1219170" rtl="0" eaLnBrk="1" fontAlgn="auto" latinLnBrk="0" hangingPunct="1">
              <a:lnSpc>
                <a:spcPts val="2940"/>
              </a:lnSpc>
              <a:spcBef>
                <a:spcPts val="733"/>
              </a:spcBef>
              <a:spcAft>
                <a:spcPts val="0"/>
              </a:spcAft>
              <a:buClr>
                <a:srgbClr val="D70011"/>
              </a:buClr>
              <a:buSzTx/>
              <a:buFont typeface="Lucida Grande"/>
              <a:buChar char="●"/>
              <a:tabLst/>
              <a:defRPr/>
            </a:pPr>
            <a:r>
              <a:rPr lang="en-GB" sz="2200" dirty="0"/>
              <a:t>A number of graphics are provided for you to customize. Choose which ones you need and delete the graphic slides that you are not using</a:t>
            </a:r>
          </a:p>
          <a:p>
            <a:pPr>
              <a:lnSpc>
                <a:spcPts val="2940"/>
              </a:lnSpc>
              <a:spcBef>
                <a:spcPts val="733"/>
              </a:spcBef>
            </a:pPr>
            <a:r>
              <a:rPr lang="en-GB" sz="2200" dirty="0"/>
              <a:t>Delete this page when done</a:t>
            </a:r>
          </a:p>
        </p:txBody>
      </p:sp>
      <p:pic>
        <p:nvPicPr>
          <p:cNvPr id="3" name="Picture 2">
            <a:extLst>
              <a:ext uri="{FF2B5EF4-FFF2-40B4-BE49-F238E27FC236}">
                <a16:creationId xmlns:a16="http://schemas.microsoft.com/office/drawing/2014/main" xmlns="" id="{1632D171-B5F5-E548-A5DC-E4E0C4282BA1}"/>
              </a:ext>
            </a:extLst>
          </p:cNvPr>
          <p:cNvPicPr>
            <a:picLocks noChangeAspect="1"/>
          </p:cNvPicPr>
          <p:nvPr userDrawn="1"/>
        </p:nvPicPr>
        <p:blipFill>
          <a:blip r:embed="rId2"/>
          <a:stretch>
            <a:fillRect/>
          </a:stretch>
        </p:blipFill>
        <p:spPr>
          <a:xfrm>
            <a:off x="4107427" y="1850761"/>
            <a:ext cx="1498600" cy="444500"/>
          </a:xfrm>
          <a:prstGeom prst="rect">
            <a:avLst/>
          </a:prstGeom>
        </p:spPr>
      </p:pic>
      <p:sp>
        <p:nvSpPr>
          <p:cNvPr id="5" name="Title 1">
            <a:extLst>
              <a:ext uri="{FF2B5EF4-FFF2-40B4-BE49-F238E27FC236}">
                <a16:creationId xmlns:a16="http://schemas.microsoft.com/office/drawing/2014/main" xmlns="" id="{0116384A-D0A9-F749-9E01-6ACB772D0125}"/>
              </a:ext>
            </a:extLst>
          </p:cNvPr>
          <p:cNvSpPr txBox="1">
            <a:spLocks/>
          </p:cNvSpPr>
          <p:nvPr userDrawn="1"/>
        </p:nvSpPr>
        <p:spPr>
          <a:xfrm>
            <a:off x="625930" y="1015712"/>
            <a:ext cx="11523979" cy="372797"/>
          </a:xfrm>
          <a:prstGeom prst="rect">
            <a:avLst/>
          </a:prstGeom>
        </p:spPr>
        <p:txBody>
          <a:bodyPr anchor="b">
            <a:noAutofit/>
          </a:bodyPr>
          <a:lstStyle>
            <a:lvl1pPr algn="l" defTabSz="457189" rtl="0" eaLnBrk="1" latinLnBrk="0" hangingPunct="1">
              <a:spcBef>
                <a:spcPct val="0"/>
              </a:spcBef>
              <a:buNone/>
              <a:defRPr sz="2200" b="1" kern="1200">
                <a:solidFill>
                  <a:schemeClr val="tx1"/>
                </a:solidFill>
                <a:latin typeface="+mj-lt"/>
                <a:ea typeface="+mj-ea"/>
                <a:cs typeface="+mj-cs"/>
              </a:defRPr>
            </a:lvl1pPr>
          </a:lstStyle>
          <a:p>
            <a:pPr algn="l"/>
            <a:r>
              <a:rPr lang="en-GB" sz="2200" b="1" dirty="0">
                <a:solidFill>
                  <a:schemeClr val="accent1"/>
                </a:solidFill>
                <a:latin typeface="+mn-lt"/>
              </a:rPr>
              <a:t>How to use the IOP Publishing PowerPoint Template</a:t>
            </a:r>
            <a:endParaRPr lang="en-US" sz="2200" b="1" dirty="0">
              <a:solidFill>
                <a:schemeClr val="accent1"/>
              </a:solidFill>
              <a:latin typeface="+mn-lt"/>
            </a:endParaRPr>
          </a:p>
        </p:txBody>
      </p:sp>
    </p:spTree>
    <p:extLst>
      <p:ext uri="{BB962C8B-B14F-4D97-AF65-F5344CB8AC3E}">
        <p14:creationId xmlns:p14="http://schemas.microsoft.com/office/powerpoint/2010/main" val="2259584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96DBD72C-C9AE-BD40-8C7B-D09CD4DF8FB1}"/>
              </a:ext>
            </a:extLst>
          </p:cNvPr>
          <p:cNvSpPr>
            <a:spLocks noGrp="1"/>
          </p:cNvSpPr>
          <p:nvPr>
            <p:ph idx="10" hasCustomPrompt="1"/>
          </p:nvPr>
        </p:nvSpPr>
        <p:spPr>
          <a:xfrm>
            <a:off x="614947" y="1617227"/>
            <a:ext cx="4733230" cy="4525963"/>
          </a:xfrm>
          <a:prstGeom prst="rect">
            <a:avLst/>
          </a:prstGeom>
        </p:spPr>
        <p:txBody>
          <a:bodyPr>
            <a:normAutofit/>
          </a:bodyPr>
          <a:lstStyle>
            <a:lvl1pPr marL="342900" indent="-342900">
              <a:buClr>
                <a:srgbClr val="D70011"/>
              </a:buClr>
              <a:buFont typeface="Lucida Grande"/>
              <a:buChar char="●"/>
              <a:defRPr sz="2200"/>
            </a:lvl1pPr>
            <a:lvl2pPr marL="800100" indent="-342900">
              <a:buClr>
                <a:srgbClr val="D70011"/>
              </a:buClr>
              <a:buFont typeface="Lucida Grande"/>
              <a:buChar char="●"/>
              <a:defRPr sz="2200"/>
            </a:lvl2pPr>
            <a:lvl3pPr marL="1257300" indent="-342900">
              <a:buClr>
                <a:srgbClr val="D70011"/>
              </a:buClr>
              <a:buFont typeface="Lucida Grande"/>
              <a:buChar char="●"/>
              <a:defRPr sz="2000"/>
            </a:lvl3pPr>
          </a:lstStyle>
          <a:p>
            <a:pPr lvl="0"/>
            <a:r>
              <a:rPr lang="en-GB" dirty="0"/>
              <a:t>Click to add text</a:t>
            </a:r>
          </a:p>
          <a:p>
            <a:pPr lvl="1"/>
            <a:r>
              <a:rPr lang="en-GB" dirty="0"/>
              <a:t>Second level text</a:t>
            </a:r>
          </a:p>
          <a:p>
            <a:pPr lvl="2"/>
            <a:r>
              <a:rPr lang="en-GB" dirty="0"/>
              <a:t>Third level text</a:t>
            </a:r>
          </a:p>
        </p:txBody>
      </p:sp>
      <p:sp>
        <p:nvSpPr>
          <p:cNvPr id="8" name="Title 1">
            <a:extLst>
              <a:ext uri="{FF2B5EF4-FFF2-40B4-BE49-F238E27FC236}">
                <a16:creationId xmlns:a16="http://schemas.microsoft.com/office/drawing/2014/main" xmlns="" id="{8CD842E7-28CD-3445-BFAD-F3AEF1C91D8F}"/>
              </a:ext>
            </a:extLst>
          </p:cNvPr>
          <p:cNvSpPr>
            <a:spLocks noGrp="1"/>
          </p:cNvSpPr>
          <p:nvPr>
            <p:ph type="ctrTitle" hasCustomPrompt="1"/>
          </p:nvPr>
        </p:nvSpPr>
        <p:spPr>
          <a:xfrm>
            <a:off x="631389" y="1019610"/>
            <a:ext cx="10888582" cy="460374"/>
          </a:xfrm>
          <a:prstGeom prst="rect">
            <a:avLst/>
          </a:prstGeom>
        </p:spPr>
        <p:txBody>
          <a:bodyPr/>
          <a:lstStyle>
            <a:lvl1pPr>
              <a:defRPr sz="2400" b="1" baseline="0">
                <a:solidFill>
                  <a:schemeClr val="accent1"/>
                </a:solidFill>
                <a:latin typeface="+mn-lt"/>
              </a:defRPr>
            </a:lvl1pPr>
          </a:lstStyle>
          <a:p>
            <a:r>
              <a:rPr lang="en-GB" dirty="0"/>
              <a:t>Click to add title</a:t>
            </a:r>
            <a:endParaRPr lang="en-US" dirty="0"/>
          </a:p>
        </p:txBody>
      </p:sp>
    </p:spTree>
    <p:extLst>
      <p:ext uri="{BB962C8B-B14F-4D97-AF65-F5344CB8AC3E}">
        <p14:creationId xmlns:p14="http://schemas.microsoft.com/office/powerpoint/2010/main" val="2922020267"/>
      </p:ext>
    </p:extLst>
  </p:cSld>
  <p:clrMapOvr>
    <a:masterClrMapping/>
  </p:clrMapOvr>
  <p:extLst>
    <p:ext uri="{DCECCB84-F9BA-43D5-87BE-67443E8EF086}">
      <p15:sldGuideLst xmlns:p15="http://schemas.microsoft.com/office/powerpoint/2012/main">
        <p15:guide id="1" orient="horz" pos="822">
          <p15:clr>
            <a:srgbClr val="FBAE40"/>
          </p15:clr>
        </p15:guide>
        <p15:guide id="2" pos="46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ic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xmlns="" id="{98F44E6E-4293-AD4A-ABEF-7EB1E49615A3}"/>
              </a:ext>
            </a:extLst>
          </p:cNvPr>
          <p:cNvSpPr>
            <a:spLocks noGrp="1"/>
          </p:cNvSpPr>
          <p:nvPr>
            <p:ph type="title"/>
          </p:nvPr>
        </p:nvSpPr>
        <p:spPr>
          <a:xfrm>
            <a:off x="627049" y="999723"/>
            <a:ext cx="10972800" cy="414867"/>
          </a:xfrm>
          <a:prstGeom prst="rect">
            <a:avLst/>
          </a:prstGeom>
        </p:spPr>
        <p:txBody>
          <a:bodyPr vert="horz" lIns="91440" tIns="45720" rIns="91440" bIns="45720" rtlCol="0" anchor="ctr">
            <a:noAutofit/>
          </a:bodyPr>
          <a:lstStyle/>
          <a:p>
            <a:r>
              <a:rPr lang="en-GB"/>
              <a:t>Click to add text</a:t>
            </a:r>
            <a:endParaRPr lang="en-US"/>
          </a:p>
        </p:txBody>
      </p:sp>
    </p:spTree>
    <p:extLst>
      <p:ext uri="{BB962C8B-B14F-4D97-AF65-F5344CB8AC3E}">
        <p14:creationId xmlns:p14="http://schemas.microsoft.com/office/powerpoint/2010/main" val="1576252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913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96DBD72C-C9AE-BD40-8C7B-D09CD4DF8FB1}"/>
              </a:ext>
            </a:extLst>
          </p:cNvPr>
          <p:cNvSpPr>
            <a:spLocks noGrp="1"/>
          </p:cNvSpPr>
          <p:nvPr>
            <p:ph idx="10" hasCustomPrompt="1"/>
          </p:nvPr>
        </p:nvSpPr>
        <p:spPr>
          <a:xfrm>
            <a:off x="614947" y="1617228"/>
            <a:ext cx="4733231" cy="4525963"/>
          </a:xfrm>
          <a:prstGeom prst="rect">
            <a:avLst/>
          </a:prstGeom>
        </p:spPr>
        <p:txBody>
          <a:bodyPr>
            <a:normAutofit/>
          </a:bodyPr>
          <a:lstStyle>
            <a:lvl1pPr marL="257175" indent="-257175">
              <a:buClr>
                <a:srgbClr val="D70011"/>
              </a:buClr>
              <a:buFont typeface="Lucida Grande"/>
              <a:buChar char="●"/>
              <a:defRPr sz="1650"/>
            </a:lvl1pPr>
            <a:lvl2pPr marL="600075" indent="-257175">
              <a:buClr>
                <a:srgbClr val="D70011"/>
              </a:buClr>
              <a:buFont typeface="Lucida Grande"/>
              <a:buChar char="●"/>
              <a:defRPr sz="1650"/>
            </a:lvl2pPr>
            <a:lvl3pPr marL="942975" indent="-257175">
              <a:buClr>
                <a:srgbClr val="D70011"/>
              </a:buClr>
              <a:buFont typeface="Lucida Grande"/>
              <a:buChar char="●"/>
              <a:defRPr sz="1500"/>
            </a:lvl3pPr>
          </a:lstStyle>
          <a:p>
            <a:pPr lvl="0"/>
            <a:r>
              <a:rPr lang="en-GB"/>
              <a:t>Click to add text</a:t>
            </a:r>
          </a:p>
          <a:p>
            <a:pPr lvl="1"/>
            <a:r>
              <a:rPr lang="en-GB"/>
              <a:t>Second level text</a:t>
            </a:r>
          </a:p>
          <a:p>
            <a:pPr lvl="2"/>
            <a:r>
              <a:rPr lang="en-GB"/>
              <a:t>Third level text</a:t>
            </a:r>
          </a:p>
        </p:txBody>
      </p:sp>
      <p:sp>
        <p:nvSpPr>
          <p:cNvPr id="8" name="Title 1">
            <a:extLst>
              <a:ext uri="{FF2B5EF4-FFF2-40B4-BE49-F238E27FC236}">
                <a16:creationId xmlns:a16="http://schemas.microsoft.com/office/drawing/2014/main" xmlns="" id="{8CD842E7-28CD-3445-BFAD-F3AEF1C91D8F}"/>
              </a:ext>
            </a:extLst>
          </p:cNvPr>
          <p:cNvSpPr>
            <a:spLocks noGrp="1"/>
          </p:cNvSpPr>
          <p:nvPr>
            <p:ph type="ctrTitle" hasCustomPrompt="1"/>
          </p:nvPr>
        </p:nvSpPr>
        <p:spPr>
          <a:xfrm>
            <a:off x="631390" y="1019610"/>
            <a:ext cx="10888583" cy="460374"/>
          </a:xfrm>
          <a:prstGeom prst="rect">
            <a:avLst/>
          </a:prstGeom>
        </p:spPr>
        <p:txBody>
          <a:bodyPr/>
          <a:lstStyle>
            <a:lvl1pPr>
              <a:defRPr sz="1800" b="1" baseline="0">
                <a:solidFill>
                  <a:schemeClr val="accent1"/>
                </a:solidFill>
                <a:latin typeface="+mn-lt"/>
              </a:defRPr>
            </a:lvl1pPr>
          </a:lstStyle>
          <a:p>
            <a:r>
              <a:rPr lang="en-GB"/>
              <a:t>Click to add title</a:t>
            </a:r>
            <a:endParaRPr lang="en-US"/>
          </a:p>
        </p:txBody>
      </p:sp>
    </p:spTree>
    <p:extLst>
      <p:ext uri="{BB962C8B-B14F-4D97-AF65-F5344CB8AC3E}">
        <p14:creationId xmlns:p14="http://schemas.microsoft.com/office/powerpoint/2010/main" val="3685571736"/>
      </p:ext>
    </p:extLst>
  </p:cSld>
  <p:clrMapOvr>
    <a:masterClrMapping/>
  </p:clrMapOvr>
  <p:extLst>
    <p:ext uri="{DCECCB84-F9BA-43D5-87BE-67443E8EF086}">
      <p15:sldGuideLst xmlns:p15="http://schemas.microsoft.com/office/powerpoint/2012/main">
        <p15:guide id="1" orient="horz" pos="822">
          <p15:clr>
            <a:srgbClr val="FBAE40"/>
          </p15:clr>
        </p15:guide>
        <p15:guide id="2" pos="4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C8C7EA82-5CBA-1441-97CB-909832493E4C}"/>
              </a:ext>
            </a:extLst>
          </p:cNvPr>
          <p:cNvSpPr>
            <a:spLocks noGrp="1"/>
          </p:cNvSpPr>
          <p:nvPr>
            <p:ph type="ctrTitle" hasCustomPrompt="1"/>
          </p:nvPr>
        </p:nvSpPr>
        <p:spPr>
          <a:xfrm>
            <a:off x="626478" y="984253"/>
            <a:ext cx="10888582" cy="460374"/>
          </a:xfrm>
          <a:prstGeom prst="rect">
            <a:avLst/>
          </a:prstGeom>
        </p:spPr>
        <p:txBody>
          <a:bodyPr/>
          <a:lstStyle>
            <a:lvl1pPr>
              <a:defRPr baseline="0">
                <a:solidFill>
                  <a:schemeClr val="accent1"/>
                </a:solidFill>
              </a:defRPr>
            </a:lvl1pPr>
          </a:lstStyle>
          <a:p>
            <a:r>
              <a:rPr lang="en-GB" dirty="0"/>
              <a:t>Agenda</a:t>
            </a:r>
            <a:endParaRPr lang="en-US" dirty="0"/>
          </a:p>
        </p:txBody>
      </p:sp>
      <p:sp>
        <p:nvSpPr>
          <p:cNvPr id="3" name="Subtitle 2">
            <a:extLst>
              <a:ext uri="{FF2B5EF4-FFF2-40B4-BE49-F238E27FC236}">
                <a16:creationId xmlns:a16="http://schemas.microsoft.com/office/drawing/2014/main" xmlns="" id="{D16F834D-2629-2241-91A9-8AE8284BB1F7}"/>
              </a:ext>
            </a:extLst>
          </p:cNvPr>
          <p:cNvSpPr>
            <a:spLocks noGrp="1"/>
          </p:cNvSpPr>
          <p:nvPr>
            <p:ph type="subTitle" idx="1" hasCustomPrompt="1"/>
          </p:nvPr>
        </p:nvSpPr>
        <p:spPr>
          <a:xfrm>
            <a:off x="619344" y="1566984"/>
            <a:ext cx="11208509" cy="4131162"/>
          </a:xfrm>
          <a:prstGeom prst="rect">
            <a:avLst/>
          </a:prstGeom>
        </p:spPr>
        <p:txBody>
          <a:bodyPr/>
          <a:lstStyle>
            <a:lvl1pPr>
              <a:defRPr sz="2200"/>
            </a:lvl1pPr>
          </a:lstStyle>
          <a:p>
            <a:r>
              <a:rPr lang="en-US" dirty="0"/>
              <a:t>Click to add text</a:t>
            </a:r>
          </a:p>
        </p:txBody>
      </p:sp>
    </p:spTree>
    <p:extLst>
      <p:ext uri="{BB962C8B-B14F-4D97-AF65-F5344CB8AC3E}">
        <p14:creationId xmlns:p14="http://schemas.microsoft.com/office/powerpoint/2010/main" val="450324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age Paragraph">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46EB9372-D1CE-2443-A235-0C175F3664E3}"/>
              </a:ext>
            </a:extLst>
          </p:cNvPr>
          <p:cNvSpPr>
            <a:spLocks noGrp="1"/>
          </p:cNvSpPr>
          <p:nvPr>
            <p:ph type="ctrTitle" hasCustomPrompt="1"/>
          </p:nvPr>
        </p:nvSpPr>
        <p:spPr>
          <a:xfrm>
            <a:off x="626478" y="984253"/>
            <a:ext cx="10888582" cy="460374"/>
          </a:xfrm>
          <a:prstGeom prst="rect">
            <a:avLst/>
          </a:prstGeom>
        </p:spPr>
        <p:txBody>
          <a:bodyPr/>
          <a:lstStyle>
            <a:lvl1pPr>
              <a:defRPr baseline="0">
                <a:solidFill>
                  <a:schemeClr val="accent1"/>
                </a:solidFill>
              </a:defRPr>
            </a:lvl1pPr>
          </a:lstStyle>
          <a:p>
            <a:r>
              <a:rPr lang="en-GB" dirty="0"/>
              <a:t>Click to add title</a:t>
            </a:r>
            <a:endParaRPr lang="en-US" dirty="0"/>
          </a:p>
        </p:txBody>
      </p:sp>
      <p:sp>
        <p:nvSpPr>
          <p:cNvPr id="11" name="Subtitle 2">
            <a:extLst>
              <a:ext uri="{FF2B5EF4-FFF2-40B4-BE49-F238E27FC236}">
                <a16:creationId xmlns:a16="http://schemas.microsoft.com/office/drawing/2014/main" xmlns="" id="{A1E364A0-25E7-DC4F-ADDD-4A42C80D1C9C}"/>
              </a:ext>
            </a:extLst>
          </p:cNvPr>
          <p:cNvSpPr>
            <a:spLocks noGrp="1"/>
          </p:cNvSpPr>
          <p:nvPr>
            <p:ph type="subTitle" idx="1" hasCustomPrompt="1"/>
          </p:nvPr>
        </p:nvSpPr>
        <p:spPr>
          <a:xfrm>
            <a:off x="617931" y="1582214"/>
            <a:ext cx="10973643" cy="3903133"/>
          </a:xfrm>
          <a:prstGeom prst="rect">
            <a:avLst/>
          </a:prstGeo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paragraph text</a:t>
            </a:r>
            <a:endParaRPr lang="en-US" dirty="0"/>
          </a:p>
        </p:txBody>
      </p:sp>
    </p:spTree>
    <p:extLst>
      <p:ext uri="{BB962C8B-B14F-4D97-AF65-F5344CB8AC3E}">
        <p14:creationId xmlns:p14="http://schemas.microsoft.com/office/powerpoint/2010/main" val="123497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age Bullet Lis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D996A54A-B2F5-054D-BFF8-91D5753F1B0C}"/>
              </a:ext>
            </a:extLst>
          </p:cNvPr>
          <p:cNvSpPr>
            <a:spLocks noGrp="1"/>
          </p:cNvSpPr>
          <p:nvPr>
            <p:ph type="ctrTitle" hasCustomPrompt="1"/>
          </p:nvPr>
        </p:nvSpPr>
        <p:spPr>
          <a:xfrm>
            <a:off x="626478" y="984253"/>
            <a:ext cx="10921378" cy="460374"/>
          </a:xfrm>
          <a:prstGeom prst="rect">
            <a:avLst/>
          </a:prstGeom>
        </p:spPr>
        <p:txBody>
          <a:bodyPr/>
          <a:lstStyle>
            <a:lvl1pPr>
              <a:defRPr baseline="0">
                <a:solidFill>
                  <a:schemeClr val="accent1"/>
                </a:solidFill>
              </a:defRPr>
            </a:lvl1pPr>
          </a:lstStyle>
          <a:p>
            <a:r>
              <a:rPr lang="en-GB" dirty="0"/>
              <a:t>Click to add title</a:t>
            </a:r>
            <a:endParaRPr lang="en-US" dirty="0"/>
          </a:p>
        </p:txBody>
      </p:sp>
      <p:sp>
        <p:nvSpPr>
          <p:cNvPr id="12" name="Content Placeholder 2">
            <a:extLst>
              <a:ext uri="{FF2B5EF4-FFF2-40B4-BE49-F238E27FC236}">
                <a16:creationId xmlns:a16="http://schemas.microsoft.com/office/drawing/2014/main" xmlns="" id="{9DB18CEB-2521-0E42-A5A2-F1DE6C5D6042}"/>
              </a:ext>
            </a:extLst>
          </p:cNvPr>
          <p:cNvSpPr>
            <a:spLocks noGrp="1"/>
          </p:cNvSpPr>
          <p:nvPr>
            <p:ph idx="10" hasCustomPrompt="1"/>
          </p:nvPr>
        </p:nvSpPr>
        <p:spPr>
          <a:xfrm>
            <a:off x="614946" y="1576587"/>
            <a:ext cx="10921379" cy="4525963"/>
          </a:xfrm>
          <a:prstGeom prst="rect">
            <a:avLst/>
          </a:prstGeom>
        </p:spPr>
        <p:txBody>
          <a:bodyPr>
            <a:normAutofit/>
          </a:bodyPr>
          <a:lstStyle>
            <a:lvl1pPr marL="342900" indent="-342900">
              <a:buClr>
                <a:srgbClr val="D70011"/>
              </a:buClr>
              <a:buFont typeface="Lucida Grande"/>
              <a:buChar char="●"/>
              <a:defRPr sz="2200"/>
            </a:lvl1pPr>
            <a:lvl2pPr marL="800100" indent="-342900">
              <a:buClr>
                <a:srgbClr val="D70011"/>
              </a:buClr>
              <a:buFont typeface="Lucida Grande"/>
              <a:buChar char="●"/>
              <a:defRPr sz="2200"/>
            </a:lvl2pPr>
            <a:lvl3pPr marL="1257300" indent="-342900">
              <a:buClr>
                <a:srgbClr val="D70011"/>
              </a:buClr>
              <a:buFont typeface="Lucida Grande"/>
              <a:buChar char="●"/>
              <a:defRPr sz="2000"/>
            </a:lvl3pPr>
          </a:lstStyle>
          <a:p>
            <a:pPr lvl="0"/>
            <a:r>
              <a:rPr lang="en-GB" dirty="0"/>
              <a:t>Click to add text</a:t>
            </a:r>
          </a:p>
          <a:p>
            <a:pPr lvl="1"/>
            <a:r>
              <a:rPr lang="en-GB" dirty="0"/>
              <a:t>Second level text</a:t>
            </a:r>
          </a:p>
          <a:p>
            <a:pPr lvl="2"/>
            <a:r>
              <a:rPr lang="en-GB" dirty="0"/>
              <a:t>Third level text</a:t>
            </a:r>
          </a:p>
        </p:txBody>
      </p:sp>
    </p:spTree>
    <p:extLst>
      <p:ext uri="{BB962C8B-B14F-4D97-AF65-F5344CB8AC3E}">
        <p14:creationId xmlns:p14="http://schemas.microsoft.com/office/powerpoint/2010/main" val="316564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age Image">
    <p:spTree>
      <p:nvGrpSpPr>
        <p:cNvPr id="1" name=""/>
        <p:cNvGrpSpPr/>
        <p:nvPr/>
      </p:nvGrpSpPr>
      <p:grpSpPr>
        <a:xfrm>
          <a:off x="0" y="0"/>
          <a:ext cx="0" cy="0"/>
          <a:chOff x="0" y="0"/>
          <a:chExt cx="0" cy="0"/>
        </a:xfrm>
      </p:grpSpPr>
      <p:pic>
        <p:nvPicPr>
          <p:cNvPr id="85" name="Graphic 84" descr="Home">
            <a:extLst>
              <a:ext uri="{FF2B5EF4-FFF2-40B4-BE49-F238E27FC236}">
                <a16:creationId xmlns:a16="http://schemas.microsoft.com/office/drawing/2014/main" xmlns="" id="{068CC882-165C-A74A-959D-5F70CCC6B1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816861" y="400384"/>
            <a:ext cx="560069" cy="560069"/>
          </a:xfrm>
          <a:prstGeom prst="rect">
            <a:avLst/>
          </a:prstGeom>
        </p:spPr>
      </p:pic>
      <p:sp>
        <p:nvSpPr>
          <p:cNvPr id="6" name="Picture Placeholder 2">
            <a:extLst>
              <a:ext uri="{FF2B5EF4-FFF2-40B4-BE49-F238E27FC236}">
                <a16:creationId xmlns:a16="http://schemas.microsoft.com/office/drawing/2014/main" xmlns="" id="{C4D5B8D1-F3C8-614B-8A38-90626C750355}"/>
              </a:ext>
            </a:extLst>
          </p:cNvPr>
          <p:cNvSpPr>
            <a:spLocks noGrp="1"/>
          </p:cNvSpPr>
          <p:nvPr>
            <p:ph type="pic" idx="1"/>
          </p:nvPr>
        </p:nvSpPr>
        <p:spPr>
          <a:xfrm>
            <a:off x="1637242" y="2090208"/>
            <a:ext cx="8776757" cy="386185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itle 1">
            <a:extLst>
              <a:ext uri="{FF2B5EF4-FFF2-40B4-BE49-F238E27FC236}">
                <a16:creationId xmlns:a16="http://schemas.microsoft.com/office/drawing/2014/main" xmlns="" id="{094F26FF-3250-1341-A166-14886C94F6D4}"/>
              </a:ext>
            </a:extLst>
          </p:cNvPr>
          <p:cNvSpPr>
            <a:spLocks noGrp="1"/>
          </p:cNvSpPr>
          <p:nvPr>
            <p:ph type="ctrTitle" hasCustomPrompt="1"/>
          </p:nvPr>
        </p:nvSpPr>
        <p:spPr>
          <a:xfrm>
            <a:off x="626478" y="984253"/>
            <a:ext cx="10888582" cy="460374"/>
          </a:xfrm>
          <a:prstGeom prst="rect">
            <a:avLst/>
          </a:prstGeom>
        </p:spPr>
        <p:txBody>
          <a:bodyPr/>
          <a:lstStyle>
            <a:lvl1pPr>
              <a:defRPr baseline="0">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377316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age Bullets Two Columns">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xmlns="" id="{07E9E0B7-5F67-874E-8F92-68E86549F04D}"/>
              </a:ext>
            </a:extLst>
          </p:cNvPr>
          <p:cNvSpPr>
            <a:spLocks noGrp="1"/>
          </p:cNvSpPr>
          <p:nvPr>
            <p:ph idx="10" hasCustomPrompt="1"/>
          </p:nvPr>
        </p:nvSpPr>
        <p:spPr>
          <a:xfrm>
            <a:off x="614947" y="1576587"/>
            <a:ext cx="4733230" cy="4525963"/>
          </a:xfrm>
          <a:prstGeom prst="rect">
            <a:avLst/>
          </a:prstGeom>
        </p:spPr>
        <p:txBody>
          <a:bodyPr>
            <a:normAutofit/>
          </a:bodyPr>
          <a:lstStyle>
            <a:lvl1pPr marL="342900" indent="-342900">
              <a:buClr>
                <a:srgbClr val="D70011"/>
              </a:buClr>
              <a:buFont typeface="Lucida Grande"/>
              <a:buChar char="●"/>
              <a:defRPr sz="2200"/>
            </a:lvl1pPr>
            <a:lvl2pPr marL="800100" indent="-342900">
              <a:buClr>
                <a:srgbClr val="D70011"/>
              </a:buClr>
              <a:buFont typeface="Lucida Grande"/>
              <a:buChar char="●"/>
              <a:defRPr sz="2200"/>
            </a:lvl2pPr>
            <a:lvl3pPr marL="1257300" indent="-342900">
              <a:buClr>
                <a:srgbClr val="D70011"/>
              </a:buClr>
              <a:buFont typeface="Lucida Grande"/>
              <a:buChar char="●"/>
              <a:defRPr sz="2000"/>
            </a:lvl3pPr>
          </a:lstStyle>
          <a:p>
            <a:pPr lvl="0"/>
            <a:r>
              <a:rPr lang="en-GB" dirty="0"/>
              <a:t>Click to add text</a:t>
            </a:r>
          </a:p>
          <a:p>
            <a:pPr lvl="1"/>
            <a:r>
              <a:rPr lang="en-GB" dirty="0"/>
              <a:t>Second level text</a:t>
            </a:r>
          </a:p>
          <a:p>
            <a:pPr lvl="2"/>
            <a:r>
              <a:rPr lang="en-GB" dirty="0"/>
              <a:t>Third level text</a:t>
            </a:r>
          </a:p>
        </p:txBody>
      </p:sp>
      <p:sp>
        <p:nvSpPr>
          <p:cNvPr id="12" name="Content Placeholder 2">
            <a:extLst>
              <a:ext uri="{FF2B5EF4-FFF2-40B4-BE49-F238E27FC236}">
                <a16:creationId xmlns:a16="http://schemas.microsoft.com/office/drawing/2014/main" xmlns="" id="{7D4650B7-B70B-FB40-89BC-0BCB2F705346}"/>
              </a:ext>
            </a:extLst>
          </p:cNvPr>
          <p:cNvSpPr>
            <a:spLocks noGrp="1"/>
          </p:cNvSpPr>
          <p:nvPr>
            <p:ph idx="11" hasCustomPrompt="1"/>
          </p:nvPr>
        </p:nvSpPr>
        <p:spPr>
          <a:xfrm>
            <a:off x="6026927" y="1576587"/>
            <a:ext cx="5550125" cy="4525963"/>
          </a:xfrm>
          <a:prstGeom prst="rect">
            <a:avLst/>
          </a:prstGeom>
        </p:spPr>
        <p:txBody>
          <a:bodyPr>
            <a:normAutofit/>
          </a:bodyPr>
          <a:lstStyle>
            <a:lvl1pPr marL="342900" indent="-342900">
              <a:buClr>
                <a:srgbClr val="D70011"/>
              </a:buClr>
              <a:buFont typeface="Lucida Grande"/>
              <a:buChar char="●"/>
              <a:defRPr sz="2200"/>
            </a:lvl1pPr>
            <a:lvl2pPr marL="800100" indent="-342900">
              <a:buClr>
                <a:srgbClr val="D70011"/>
              </a:buClr>
              <a:buFont typeface="Lucida Grande"/>
              <a:buChar char="●"/>
              <a:defRPr sz="2200"/>
            </a:lvl2pPr>
            <a:lvl3pPr marL="1257300" indent="-342900">
              <a:buClr>
                <a:srgbClr val="D70011"/>
              </a:buClr>
              <a:buFont typeface="Lucida Grande"/>
              <a:buChar char="●"/>
              <a:defRPr sz="2000"/>
            </a:lvl3pPr>
          </a:lstStyle>
          <a:p>
            <a:pPr lvl="0"/>
            <a:r>
              <a:rPr lang="en-GB" dirty="0"/>
              <a:t>Click to add text</a:t>
            </a:r>
          </a:p>
          <a:p>
            <a:pPr lvl="1"/>
            <a:r>
              <a:rPr lang="en-GB" dirty="0"/>
              <a:t>Second level text</a:t>
            </a:r>
          </a:p>
          <a:p>
            <a:pPr lvl="2"/>
            <a:r>
              <a:rPr lang="en-GB" dirty="0"/>
              <a:t>Third level text</a:t>
            </a:r>
          </a:p>
        </p:txBody>
      </p:sp>
      <p:sp>
        <p:nvSpPr>
          <p:cNvPr id="5" name="Title 1">
            <a:extLst>
              <a:ext uri="{FF2B5EF4-FFF2-40B4-BE49-F238E27FC236}">
                <a16:creationId xmlns:a16="http://schemas.microsoft.com/office/drawing/2014/main" xmlns="" id="{B7121019-8DDE-8845-B966-37AC2FF30F43}"/>
              </a:ext>
            </a:extLst>
          </p:cNvPr>
          <p:cNvSpPr>
            <a:spLocks noGrp="1"/>
          </p:cNvSpPr>
          <p:nvPr>
            <p:ph type="ctrTitle" hasCustomPrompt="1"/>
          </p:nvPr>
        </p:nvSpPr>
        <p:spPr>
          <a:xfrm>
            <a:off x="626478" y="984253"/>
            <a:ext cx="10888582" cy="460374"/>
          </a:xfrm>
          <a:prstGeom prst="rect">
            <a:avLst/>
          </a:prstGeom>
        </p:spPr>
        <p:txBody>
          <a:bodyPr/>
          <a:lstStyle>
            <a:lvl1pPr>
              <a:defRPr baseline="0">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3872891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age Image right">
    <p:spTree>
      <p:nvGrpSpPr>
        <p:cNvPr id="1" name=""/>
        <p:cNvGrpSpPr/>
        <p:nvPr/>
      </p:nvGrpSpPr>
      <p:grpSpPr>
        <a:xfrm>
          <a:off x="0" y="0"/>
          <a:ext cx="0" cy="0"/>
          <a:chOff x="0" y="0"/>
          <a:chExt cx="0" cy="0"/>
        </a:xfrm>
      </p:grpSpPr>
      <p:pic>
        <p:nvPicPr>
          <p:cNvPr id="85" name="Graphic 84" descr="Home">
            <a:extLst>
              <a:ext uri="{FF2B5EF4-FFF2-40B4-BE49-F238E27FC236}">
                <a16:creationId xmlns:a16="http://schemas.microsoft.com/office/drawing/2014/main" xmlns="" id="{068CC882-165C-A74A-959D-5F70CCC6B1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816861" y="400384"/>
            <a:ext cx="560069" cy="560069"/>
          </a:xfrm>
          <a:prstGeom prst="rect">
            <a:avLst/>
          </a:prstGeom>
        </p:spPr>
      </p:pic>
      <p:sp>
        <p:nvSpPr>
          <p:cNvPr id="6" name="Picture Placeholder 2">
            <a:extLst>
              <a:ext uri="{FF2B5EF4-FFF2-40B4-BE49-F238E27FC236}">
                <a16:creationId xmlns:a16="http://schemas.microsoft.com/office/drawing/2014/main" xmlns="" id="{C4D5B8D1-F3C8-614B-8A38-90626C750355}"/>
              </a:ext>
            </a:extLst>
          </p:cNvPr>
          <p:cNvSpPr>
            <a:spLocks noGrp="1"/>
          </p:cNvSpPr>
          <p:nvPr>
            <p:ph type="pic" idx="1"/>
          </p:nvPr>
        </p:nvSpPr>
        <p:spPr>
          <a:xfrm>
            <a:off x="6096000" y="1576587"/>
            <a:ext cx="5191593" cy="414575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itle 1">
            <a:extLst>
              <a:ext uri="{FF2B5EF4-FFF2-40B4-BE49-F238E27FC236}">
                <a16:creationId xmlns:a16="http://schemas.microsoft.com/office/drawing/2014/main" xmlns="" id="{094F26FF-3250-1341-A166-14886C94F6D4}"/>
              </a:ext>
            </a:extLst>
          </p:cNvPr>
          <p:cNvSpPr>
            <a:spLocks noGrp="1"/>
          </p:cNvSpPr>
          <p:nvPr>
            <p:ph type="ctrTitle" hasCustomPrompt="1"/>
          </p:nvPr>
        </p:nvSpPr>
        <p:spPr>
          <a:xfrm>
            <a:off x="626478" y="984253"/>
            <a:ext cx="10888582" cy="460374"/>
          </a:xfrm>
          <a:prstGeom prst="rect">
            <a:avLst/>
          </a:prstGeom>
        </p:spPr>
        <p:txBody>
          <a:bodyPr/>
          <a:lstStyle>
            <a:lvl1pPr>
              <a:defRPr baseline="0">
                <a:solidFill>
                  <a:schemeClr val="accent1"/>
                </a:solidFill>
              </a:defRPr>
            </a:lvl1pPr>
          </a:lstStyle>
          <a:p>
            <a:r>
              <a:rPr lang="en-GB" dirty="0"/>
              <a:t>Click to add title</a:t>
            </a:r>
            <a:endParaRPr lang="en-US" dirty="0"/>
          </a:p>
        </p:txBody>
      </p:sp>
      <p:sp>
        <p:nvSpPr>
          <p:cNvPr id="7" name="Content Placeholder 2">
            <a:extLst>
              <a:ext uri="{FF2B5EF4-FFF2-40B4-BE49-F238E27FC236}">
                <a16:creationId xmlns:a16="http://schemas.microsoft.com/office/drawing/2014/main" xmlns="" id="{A8FB1F09-45F6-3940-954D-E3F7A33199E0}"/>
              </a:ext>
            </a:extLst>
          </p:cNvPr>
          <p:cNvSpPr>
            <a:spLocks noGrp="1"/>
          </p:cNvSpPr>
          <p:nvPr>
            <p:ph idx="10" hasCustomPrompt="1"/>
          </p:nvPr>
        </p:nvSpPr>
        <p:spPr>
          <a:xfrm>
            <a:off x="614947" y="1576587"/>
            <a:ext cx="4733230" cy="4525963"/>
          </a:xfrm>
          <a:prstGeom prst="rect">
            <a:avLst/>
          </a:prstGeom>
        </p:spPr>
        <p:txBody>
          <a:bodyPr>
            <a:normAutofit/>
          </a:bodyPr>
          <a:lstStyle>
            <a:lvl1pPr marL="342900" indent="-342900">
              <a:buClr>
                <a:srgbClr val="D70011"/>
              </a:buClr>
              <a:buFont typeface="Lucida Grande"/>
              <a:buChar char="●"/>
              <a:defRPr sz="2200"/>
            </a:lvl1pPr>
            <a:lvl2pPr marL="800100" indent="-342900">
              <a:buClr>
                <a:srgbClr val="D70011"/>
              </a:buClr>
              <a:buFont typeface="Lucida Grande"/>
              <a:buChar char="●"/>
              <a:defRPr sz="2200"/>
            </a:lvl2pPr>
            <a:lvl3pPr marL="1257300" indent="-342900">
              <a:buClr>
                <a:srgbClr val="D70011"/>
              </a:buClr>
              <a:buFont typeface="Lucida Grande"/>
              <a:buChar char="●"/>
              <a:defRPr sz="2000"/>
            </a:lvl3pPr>
          </a:lstStyle>
          <a:p>
            <a:pPr lvl="0"/>
            <a:r>
              <a:rPr lang="en-GB" dirty="0"/>
              <a:t>Click to add text</a:t>
            </a:r>
          </a:p>
          <a:p>
            <a:pPr lvl="1"/>
            <a:r>
              <a:rPr lang="en-GB" dirty="0"/>
              <a:t>Second level text</a:t>
            </a:r>
          </a:p>
          <a:p>
            <a:pPr lvl="2"/>
            <a:r>
              <a:rPr lang="en-GB" dirty="0"/>
              <a:t>Third level text</a:t>
            </a:r>
          </a:p>
        </p:txBody>
      </p:sp>
    </p:spTree>
    <p:extLst>
      <p:ext uri="{BB962C8B-B14F-4D97-AF65-F5344CB8AC3E}">
        <p14:creationId xmlns:p14="http://schemas.microsoft.com/office/powerpoint/2010/main" val="1228566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xmlns="" id="{98F44E6E-4293-AD4A-ABEF-7EB1E49615A3}"/>
              </a:ext>
            </a:extLst>
          </p:cNvPr>
          <p:cNvSpPr>
            <a:spLocks noGrp="1"/>
          </p:cNvSpPr>
          <p:nvPr>
            <p:ph type="title"/>
          </p:nvPr>
        </p:nvSpPr>
        <p:spPr>
          <a:xfrm>
            <a:off x="627049" y="999723"/>
            <a:ext cx="10972800" cy="414867"/>
          </a:xfrm>
          <a:prstGeom prst="rect">
            <a:avLst/>
          </a:prstGeom>
        </p:spPr>
        <p:txBody>
          <a:bodyPr vert="horz" lIns="91440" tIns="45720" rIns="91440" bIns="45720" rtlCol="0" anchor="ctr">
            <a:noAutofit/>
          </a:bodyPr>
          <a:lstStyle/>
          <a:p>
            <a:r>
              <a:rPr lang="en-GB" dirty="0"/>
              <a:t>Click to add text</a:t>
            </a:r>
            <a:endParaRPr lang="en-US" dirty="0"/>
          </a:p>
        </p:txBody>
      </p:sp>
    </p:spTree>
    <p:extLst>
      <p:ext uri="{BB962C8B-B14F-4D97-AF65-F5344CB8AC3E}">
        <p14:creationId xmlns:p14="http://schemas.microsoft.com/office/powerpoint/2010/main" val="1576252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96DBD72C-C9AE-BD40-8C7B-D09CD4DF8FB1}"/>
              </a:ext>
            </a:extLst>
          </p:cNvPr>
          <p:cNvSpPr>
            <a:spLocks noGrp="1"/>
          </p:cNvSpPr>
          <p:nvPr>
            <p:ph idx="10" hasCustomPrompt="1"/>
          </p:nvPr>
        </p:nvSpPr>
        <p:spPr>
          <a:xfrm>
            <a:off x="614947" y="1617228"/>
            <a:ext cx="4733231" cy="4525963"/>
          </a:xfrm>
          <a:prstGeom prst="rect">
            <a:avLst/>
          </a:prstGeom>
        </p:spPr>
        <p:txBody>
          <a:bodyPr>
            <a:normAutofit/>
          </a:bodyPr>
          <a:lstStyle>
            <a:lvl1pPr marL="257175" indent="-257175">
              <a:buClr>
                <a:srgbClr val="D70011"/>
              </a:buClr>
              <a:buFont typeface="Lucida Grande"/>
              <a:buChar char="●"/>
              <a:defRPr sz="1650"/>
            </a:lvl1pPr>
            <a:lvl2pPr marL="600075" indent="-257175">
              <a:buClr>
                <a:srgbClr val="D70011"/>
              </a:buClr>
              <a:buFont typeface="Lucida Grande"/>
              <a:buChar char="●"/>
              <a:defRPr sz="1650"/>
            </a:lvl2pPr>
            <a:lvl3pPr marL="942975" indent="-257175">
              <a:buClr>
                <a:srgbClr val="D70011"/>
              </a:buClr>
              <a:buFont typeface="Lucida Grande"/>
              <a:buChar char="●"/>
              <a:defRPr sz="1500"/>
            </a:lvl3pPr>
          </a:lstStyle>
          <a:p>
            <a:pPr lvl="0"/>
            <a:r>
              <a:rPr lang="en-GB"/>
              <a:t>Click to add text</a:t>
            </a:r>
          </a:p>
          <a:p>
            <a:pPr lvl="1"/>
            <a:r>
              <a:rPr lang="en-GB"/>
              <a:t>Second level text</a:t>
            </a:r>
          </a:p>
          <a:p>
            <a:pPr lvl="2"/>
            <a:r>
              <a:rPr lang="en-GB"/>
              <a:t>Third level text</a:t>
            </a:r>
          </a:p>
        </p:txBody>
      </p:sp>
      <p:sp>
        <p:nvSpPr>
          <p:cNvPr id="8" name="Title 1">
            <a:extLst>
              <a:ext uri="{FF2B5EF4-FFF2-40B4-BE49-F238E27FC236}">
                <a16:creationId xmlns:a16="http://schemas.microsoft.com/office/drawing/2014/main" xmlns="" id="{8CD842E7-28CD-3445-BFAD-F3AEF1C91D8F}"/>
              </a:ext>
            </a:extLst>
          </p:cNvPr>
          <p:cNvSpPr>
            <a:spLocks noGrp="1"/>
          </p:cNvSpPr>
          <p:nvPr>
            <p:ph type="ctrTitle" hasCustomPrompt="1"/>
          </p:nvPr>
        </p:nvSpPr>
        <p:spPr>
          <a:xfrm>
            <a:off x="631390" y="1019610"/>
            <a:ext cx="10888583" cy="460374"/>
          </a:xfrm>
          <a:prstGeom prst="rect">
            <a:avLst/>
          </a:prstGeom>
        </p:spPr>
        <p:txBody>
          <a:bodyPr/>
          <a:lstStyle>
            <a:lvl1pPr>
              <a:defRPr sz="1800" b="1" baseline="0">
                <a:solidFill>
                  <a:schemeClr val="accent1"/>
                </a:solidFill>
                <a:latin typeface="+mn-lt"/>
              </a:defRPr>
            </a:lvl1pPr>
          </a:lstStyle>
          <a:p>
            <a:r>
              <a:rPr lang="en-GB"/>
              <a:t>Click to add title</a:t>
            </a:r>
            <a:endParaRPr lang="en-US"/>
          </a:p>
        </p:txBody>
      </p:sp>
    </p:spTree>
    <p:extLst>
      <p:ext uri="{BB962C8B-B14F-4D97-AF65-F5344CB8AC3E}">
        <p14:creationId xmlns:p14="http://schemas.microsoft.com/office/powerpoint/2010/main" val="424534662"/>
      </p:ext>
    </p:extLst>
  </p:cSld>
  <p:clrMapOvr>
    <a:masterClrMapping/>
  </p:clrMapOvr>
  <p:extLst>
    <p:ext uri="{DCECCB84-F9BA-43D5-87BE-67443E8EF086}">
      <p15:sldGuideLst xmlns:p15="http://schemas.microsoft.com/office/powerpoint/2012/main">
        <p15:guide id="1" orient="horz" pos="822">
          <p15:clr>
            <a:srgbClr val="FBAE40"/>
          </p15:clr>
        </p15:guide>
        <p15:guide id="2" pos="46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10.xml"/><Relationship Id="rId1" Type="http://schemas.openxmlformats.org/officeDocument/2006/relationships/slideLayout" Target="../slideLayouts/slideLayout1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3.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8.xml"/><Relationship Id="rId1" Type="http://schemas.openxmlformats.org/officeDocument/2006/relationships/slideLayout" Target="../slideLayouts/slideLayout1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xmlns="" id="{ECF58295-59B3-AD4F-9589-96D6A682262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5107" b="1112"/>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6FECA00D-9301-3C4A-AD3B-1B5B1FD692DB}"/>
              </a:ext>
            </a:extLst>
          </p:cNvPr>
          <p:cNvPicPr>
            <a:picLocks noChangeAspect="1"/>
          </p:cNvPicPr>
          <p:nvPr userDrawn="1"/>
        </p:nvPicPr>
        <p:blipFill>
          <a:blip r:embed="rId4"/>
          <a:stretch>
            <a:fillRect/>
          </a:stretch>
        </p:blipFill>
        <p:spPr>
          <a:xfrm>
            <a:off x="291094" y="6162106"/>
            <a:ext cx="2003115" cy="388664"/>
          </a:xfrm>
          <a:prstGeom prst="rect">
            <a:avLst/>
          </a:prstGeom>
        </p:spPr>
      </p:pic>
      <p:pic>
        <p:nvPicPr>
          <p:cNvPr id="5" name="Picture 4">
            <a:extLst>
              <a:ext uri="{FF2B5EF4-FFF2-40B4-BE49-F238E27FC236}">
                <a16:creationId xmlns:a16="http://schemas.microsoft.com/office/drawing/2014/main" xmlns="" id="{B80B0AEC-2980-824C-BCB3-5B02E6D55B77}"/>
              </a:ext>
            </a:extLst>
          </p:cNvPr>
          <p:cNvPicPr>
            <a:picLocks noChangeAspect="1"/>
          </p:cNvPicPr>
          <p:nvPr userDrawn="1"/>
        </p:nvPicPr>
        <p:blipFill>
          <a:blip r:embed="rId5"/>
          <a:stretch>
            <a:fillRect/>
          </a:stretch>
        </p:blipFill>
        <p:spPr>
          <a:xfrm>
            <a:off x="251679" y="297213"/>
            <a:ext cx="2896766" cy="656601"/>
          </a:xfrm>
          <a:prstGeom prst="rect">
            <a:avLst/>
          </a:prstGeom>
        </p:spPr>
      </p:pic>
      <p:pic>
        <p:nvPicPr>
          <p:cNvPr id="6" name="Picture 5">
            <a:extLst>
              <a:ext uri="{FF2B5EF4-FFF2-40B4-BE49-F238E27FC236}">
                <a16:creationId xmlns:a16="http://schemas.microsoft.com/office/drawing/2014/main" xmlns="" id="{6680B061-73BE-C843-9BD1-B89BC3B70F71}"/>
              </a:ext>
            </a:extLst>
          </p:cNvPr>
          <p:cNvPicPr>
            <a:picLocks noChangeAspect="1"/>
          </p:cNvPicPr>
          <p:nvPr userDrawn="1"/>
        </p:nvPicPr>
        <p:blipFill>
          <a:blip r:embed="rId6"/>
          <a:stretch>
            <a:fillRect/>
          </a:stretch>
        </p:blipFill>
        <p:spPr>
          <a:xfrm>
            <a:off x="300235" y="1101608"/>
            <a:ext cx="6526234" cy="715702"/>
          </a:xfrm>
          <a:prstGeom prst="rect">
            <a:avLst/>
          </a:prstGeom>
        </p:spPr>
      </p:pic>
    </p:spTree>
    <p:extLst>
      <p:ext uri="{BB962C8B-B14F-4D97-AF65-F5344CB8AC3E}">
        <p14:creationId xmlns:p14="http://schemas.microsoft.com/office/powerpoint/2010/main" val="1667094937"/>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8C92976-37C5-1961-D880-C8DA0B1633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285325945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A41AECC-E250-6342-A690-4DA1B0DE86A3}" type="datetimeFigureOut">
              <a:rPr lang="en-US" smtClean="0"/>
              <a:pPr>
                <a:defRPr/>
              </a:pPr>
              <a:t>4/4/2023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FF1CE4A-B4C7-714D-9DA1-F7B4C447AE6C}" type="slidenum">
              <a:rPr lang="en-US" smtClean="0"/>
              <a:pPr>
                <a:defRPr/>
              </a:pPr>
              <a:t>‹#›</a:t>
            </a:fld>
            <a:endParaRPr lang="en-US"/>
          </a:p>
        </p:txBody>
      </p:sp>
    </p:spTree>
    <p:extLst>
      <p:ext uri="{BB962C8B-B14F-4D97-AF65-F5344CB8AC3E}">
        <p14:creationId xmlns:p14="http://schemas.microsoft.com/office/powerpoint/2010/main" val="2905845361"/>
      </p:ext>
    </p:extLst>
  </p:cSld>
  <p:clrMap bg1="lt1" tx1="dk1" bg2="lt2" tx2="dk2" accent1="accent1" accent2="accent2" accent3="accent3" accent4="accent4" accent5="accent5" accent6="accent6" hlink="hlink" folHlink="folHlink"/>
  <p:sldLayoutIdLst>
    <p:sldLayoutId id="21474837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6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54AE7DE-BEF8-2948-BAA1-5DF30C288D8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866145310"/>
      </p:ext>
    </p:extLst>
  </p:cSld>
  <p:clrMap bg1="lt1" tx1="dk1" bg2="lt2" tx2="dk2" accent1="accent1" accent2="accent2" accent3="accent3" accent4="accent4" accent5="accent5" accent6="accent6" hlink="hlink" folHlink="folHlink"/>
  <p:sldLayoutIdLst>
    <p:sldLayoutId id="2147483660" r:id="rId1"/>
    <p:sldLayoutId id="2147483652" r:id="rId2"/>
    <p:sldLayoutId id="2147483651" r:id="rId3"/>
    <p:sldLayoutId id="2147483751" r:id="rId4"/>
    <p:sldLayoutId id="2147483655" r:id="rId5"/>
    <p:sldLayoutId id="2147483659" r:id="rId6"/>
  </p:sldLayoutIdLst>
  <p:txStyles>
    <p:titleStyle>
      <a:lvl1pPr algn="l" defTabSz="457178" rtl="0" eaLnBrk="1" latinLnBrk="0" hangingPunct="1">
        <a:spcBef>
          <a:spcPct val="0"/>
        </a:spcBef>
        <a:buNone/>
        <a:defRPr sz="2400" b="1" kern="1200">
          <a:solidFill>
            <a:schemeClr val="accent1"/>
          </a:solidFill>
          <a:latin typeface="+mj-lt"/>
          <a:ea typeface="+mj-ea"/>
          <a:cs typeface="+mj-cs"/>
        </a:defRPr>
      </a:lvl1pPr>
    </p:titleStyle>
    <p:bodyStyle>
      <a:lvl1pPr marL="0" indent="0" algn="l" defTabSz="457178" rtl="0" eaLnBrk="1" latinLnBrk="0" hangingPunct="1">
        <a:spcBef>
          <a:spcPct val="20000"/>
        </a:spcBef>
        <a:buClr>
          <a:srgbClr val="E30613"/>
        </a:buClr>
        <a:buFontTx/>
        <a:buNone/>
        <a:defRPr sz="2200" kern="1200">
          <a:solidFill>
            <a:schemeClr val="tx1"/>
          </a:solidFill>
          <a:latin typeface="+mn-lt"/>
          <a:ea typeface="+mn-ea"/>
          <a:cs typeface="+mn-cs"/>
        </a:defRPr>
      </a:lvl1pPr>
      <a:lvl2pPr marL="742913" indent="-285737" algn="l" defTabSz="457178" rtl="0" eaLnBrk="1" latinLnBrk="0" hangingPunct="1">
        <a:spcBef>
          <a:spcPct val="20000"/>
        </a:spcBef>
        <a:buClr>
          <a:srgbClr val="E30613"/>
        </a:buClr>
        <a:buFont typeface="Lucida Grande"/>
        <a:buChar char="●"/>
        <a:defRPr sz="2200" kern="1200">
          <a:solidFill>
            <a:schemeClr val="tx1"/>
          </a:solidFill>
          <a:latin typeface="+mn-lt"/>
          <a:ea typeface="+mn-ea"/>
          <a:cs typeface="+mn-cs"/>
        </a:defRPr>
      </a:lvl2pPr>
      <a:lvl3pPr marL="1142942" indent="-228589" algn="l" defTabSz="457178" rtl="0" eaLnBrk="1" latinLnBrk="0" hangingPunct="1">
        <a:spcBef>
          <a:spcPct val="20000"/>
        </a:spcBef>
        <a:buClr>
          <a:srgbClr val="E30613"/>
        </a:buClr>
        <a:buFont typeface="Lucida Grande"/>
        <a:buChar char="●"/>
        <a:defRPr sz="2000" kern="1200">
          <a:solidFill>
            <a:schemeClr val="tx1"/>
          </a:solidFill>
          <a:latin typeface="+mn-lt"/>
          <a:ea typeface="+mn-ea"/>
          <a:cs typeface="+mn-cs"/>
        </a:defRPr>
      </a:lvl3pPr>
      <a:lvl4pPr marL="1600120"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4pPr>
      <a:lvl5pPr marL="2057298"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53" userDrawn="1">
          <p15:clr>
            <a:srgbClr val="F26B43"/>
          </p15:clr>
        </p15:guide>
        <p15:guide id="4" orient="horz" pos="822" userDrawn="1">
          <p15:clr>
            <a:srgbClr val="F26B43"/>
          </p15:clr>
        </p15:guide>
        <p15:guide id="5" orient="horz" pos="118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54AE7DE-BEF8-2948-BAA1-5DF30C288D8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3209174276"/>
      </p:ext>
    </p:extLst>
  </p:cSld>
  <p:clrMap bg1="lt1" tx1="dk1" bg2="lt2" tx2="dk2" accent1="accent1" accent2="accent2" accent3="accent3" accent4="accent4" accent5="accent5" accent6="accent6" hlink="hlink" folHlink="folHlink"/>
  <p:sldLayoutIdLst>
    <p:sldLayoutId id="2147483739" r:id="rId1"/>
    <p:sldLayoutId id="2147483773" r:id="rId2"/>
    <p:sldLayoutId id="2147483774" r:id="rId3"/>
  </p:sldLayoutIdLst>
  <p:txStyles>
    <p:titleStyle>
      <a:lvl1pPr algn="l" defTabSz="457178" rtl="0" eaLnBrk="1" latinLnBrk="0" hangingPunct="1">
        <a:spcBef>
          <a:spcPct val="0"/>
        </a:spcBef>
        <a:buNone/>
        <a:defRPr sz="2400" b="1" kern="1200">
          <a:solidFill>
            <a:schemeClr val="accent1"/>
          </a:solidFill>
          <a:latin typeface="+mj-lt"/>
          <a:ea typeface="+mj-ea"/>
          <a:cs typeface="+mj-cs"/>
        </a:defRPr>
      </a:lvl1pPr>
    </p:titleStyle>
    <p:bodyStyle>
      <a:lvl1pPr marL="342882" indent="-342882" algn="l" defTabSz="457178" rtl="0" eaLnBrk="1" latinLnBrk="0" hangingPunct="1">
        <a:spcBef>
          <a:spcPct val="20000"/>
        </a:spcBef>
        <a:buClr>
          <a:srgbClr val="E30613"/>
        </a:buClr>
        <a:buFont typeface="Lucida Grande"/>
        <a:buChar char="●"/>
        <a:defRPr sz="2200" kern="1200">
          <a:solidFill>
            <a:schemeClr val="tx1"/>
          </a:solidFill>
          <a:latin typeface="+mn-lt"/>
          <a:ea typeface="+mn-ea"/>
          <a:cs typeface="+mn-cs"/>
        </a:defRPr>
      </a:lvl1pPr>
      <a:lvl2pPr marL="742913" indent="-285737" algn="l" defTabSz="457178" rtl="0" eaLnBrk="1" latinLnBrk="0" hangingPunct="1">
        <a:spcBef>
          <a:spcPct val="20000"/>
        </a:spcBef>
        <a:buClr>
          <a:srgbClr val="E30613"/>
        </a:buClr>
        <a:buFont typeface="Lucida Grande"/>
        <a:buChar char="●"/>
        <a:defRPr sz="2200" kern="1200">
          <a:solidFill>
            <a:schemeClr val="tx1"/>
          </a:solidFill>
          <a:latin typeface="+mn-lt"/>
          <a:ea typeface="+mn-ea"/>
          <a:cs typeface="+mn-cs"/>
        </a:defRPr>
      </a:lvl2pPr>
      <a:lvl3pPr marL="1142942" indent="-228589" algn="l" defTabSz="457178" rtl="0" eaLnBrk="1" latinLnBrk="0" hangingPunct="1">
        <a:spcBef>
          <a:spcPct val="20000"/>
        </a:spcBef>
        <a:buClr>
          <a:srgbClr val="E30613"/>
        </a:buClr>
        <a:buFont typeface="Lucida Grande"/>
        <a:buChar char="●"/>
        <a:defRPr sz="2000" kern="1200">
          <a:solidFill>
            <a:schemeClr val="tx1"/>
          </a:solidFill>
          <a:latin typeface="+mn-lt"/>
          <a:ea typeface="+mn-ea"/>
          <a:cs typeface="+mn-cs"/>
        </a:defRPr>
      </a:lvl3pPr>
      <a:lvl4pPr marL="1600120"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4pPr>
      <a:lvl5pPr marL="2057298"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7F8B7E8-FA89-1D45-8E81-45596FF92C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1931467172"/>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6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99C6F227-95F4-184C-AD20-DF3E48627C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363446126"/>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61" userDrawn="1">
          <p15:clr>
            <a:srgbClr val="F26B43"/>
          </p15:clr>
        </p15:guide>
        <p15:guide id="4" orient="horz" pos="799"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99C6F227-95F4-184C-AD20-DF3E48627C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851828553"/>
      </p:ext>
    </p:extLst>
  </p:cSld>
  <p:clrMap bg1="lt1" tx1="dk1" bg2="lt2" tx2="dk2" accent1="accent1" accent2="accent2" accent3="accent3" accent4="accent4" accent5="accent5" accent6="accent6" hlink="hlink" folHlink="folHlink"/>
  <p:sldLayoutIdLst>
    <p:sldLayoutId id="2147483776"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61">
          <p15:clr>
            <a:srgbClr val="F26B43"/>
          </p15:clr>
        </p15:guide>
        <p15:guide id="4" orient="horz" pos="79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7F8B7E8-FA89-1D45-8E81-45596FF92C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808885712"/>
      </p:ext>
    </p:extLst>
  </p:cSld>
  <p:clrMap bg1="lt1" tx1="dk1" bg2="lt2" tx2="dk2" accent1="accent1" accent2="accent2" accent3="accent3" accent4="accent4" accent5="accent5" accent6="accent6" hlink="hlink" folHlink="folHlink"/>
  <p:sldLayoutIdLst>
    <p:sldLayoutId id="21474837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6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54AE7DE-BEF8-2948-BAA1-5DF30C288D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3209174276"/>
      </p:ext>
    </p:extLst>
  </p:cSld>
  <p:clrMap bg1="lt1" tx1="dk1" bg2="lt2" tx2="dk2" accent1="accent1" accent2="accent2" accent3="accent3" accent4="accent4" accent5="accent5" accent6="accent6" hlink="hlink" folHlink="folHlink"/>
  <p:sldLayoutIdLst>
    <p:sldLayoutId id="2147483782" r:id="rId1"/>
  </p:sldLayoutIdLst>
  <p:txStyles>
    <p:titleStyle>
      <a:lvl1pPr algn="l" defTabSz="457178" rtl="0" eaLnBrk="1" latinLnBrk="0" hangingPunct="1">
        <a:spcBef>
          <a:spcPct val="0"/>
        </a:spcBef>
        <a:buNone/>
        <a:defRPr sz="2400" b="1" kern="1200">
          <a:solidFill>
            <a:schemeClr val="accent1"/>
          </a:solidFill>
          <a:latin typeface="+mj-lt"/>
          <a:ea typeface="+mj-ea"/>
          <a:cs typeface="+mj-cs"/>
        </a:defRPr>
      </a:lvl1pPr>
    </p:titleStyle>
    <p:bodyStyle>
      <a:lvl1pPr marL="342882" indent="-342882" algn="l" defTabSz="457178" rtl="0" eaLnBrk="1" latinLnBrk="0" hangingPunct="1">
        <a:spcBef>
          <a:spcPct val="20000"/>
        </a:spcBef>
        <a:buClr>
          <a:srgbClr val="E30613"/>
        </a:buClr>
        <a:buFont typeface="Lucida Grande"/>
        <a:buChar char="●"/>
        <a:defRPr sz="2200" kern="1200">
          <a:solidFill>
            <a:schemeClr val="tx1"/>
          </a:solidFill>
          <a:latin typeface="+mn-lt"/>
          <a:ea typeface="+mn-ea"/>
          <a:cs typeface="+mn-cs"/>
        </a:defRPr>
      </a:lvl1pPr>
      <a:lvl2pPr marL="742913" indent="-285737" algn="l" defTabSz="457178" rtl="0" eaLnBrk="1" latinLnBrk="0" hangingPunct="1">
        <a:spcBef>
          <a:spcPct val="20000"/>
        </a:spcBef>
        <a:buClr>
          <a:srgbClr val="E30613"/>
        </a:buClr>
        <a:buFont typeface="Lucida Grande"/>
        <a:buChar char="●"/>
        <a:defRPr sz="2200" kern="1200">
          <a:solidFill>
            <a:schemeClr val="tx1"/>
          </a:solidFill>
          <a:latin typeface="+mn-lt"/>
          <a:ea typeface="+mn-ea"/>
          <a:cs typeface="+mn-cs"/>
        </a:defRPr>
      </a:lvl2pPr>
      <a:lvl3pPr marL="1142942" indent="-228589" algn="l" defTabSz="457178" rtl="0" eaLnBrk="1" latinLnBrk="0" hangingPunct="1">
        <a:spcBef>
          <a:spcPct val="20000"/>
        </a:spcBef>
        <a:buClr>
          <a:srgbClr val="E30613"/>
        </a:buClr>
        <a:buFont typeface="Lucida Grande"/>
        <a:buChar char="●"/>
        <a:defRPr sz="2000" kern="1200">
          <a:solidFill>
            <a:schemeClr val="tx1"/>
          </a:solidFill>
          <a:latin typeface="+mn-lt"/>
          <a:ea typeface="+mn-ea"/>
          <a:cs typeface="+mn-cs"/>
        </a:defRPr>
      </a:lvl3pPr>
      <a:lvl4pPr marL="1600120"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4pPr>
      <a:lvl5pPr marL="2057298"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A347E61-8EA9-9644-B760-66AA5677F6E8}"/>
              </a:ext>
            </a:extLst>
          </p:cNvPr>
          <p:cNvPicPr>
            <a:picLocks noChangeAspect="1"/>
          </p:cNvPicPr>
          <p:nvPr userDrawn="1"/>
        </p:nvPicPr>
        <p:blipFill>
          <a:blip r:embed="rId2"/>
          <a:stretch>
            <a:fillRect/>
          </a:stretch>
        </p:blipFill>
        <p:spPr>
          <a:xfrm>
            <a:off x="10497192" y="6448987"/>
            <a:ext cx="1538804" cy="240260"/>
          </a:xfrm>
          <a:prstGeom prst="rect">
            <a:avLst/>
          </a:prstGeom>
        </p:spPr>
      </p:pic>
      <p:pic>
        <p:nvPicPr>
          <p:cNvPr id="9" name="Picture 8">
            <a:extLst>
              <a:ext uri="{FF2B5EF4-FFF2-40B4-BE49-F238E27FC236}">
                <a16:creationId xmlns:a16="http://schemas.microsoft.com/office/drawing/2014/main" xmlns="" id="{254AE7DE-BEF8-2948-BAA1-5DF30C288D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258" y="147991"/>
            <a:ext cx="1720156" cy="389903"/>
          </a:xfrm>
          <a:prstGeom prst="rect">
            <a:avLst/>
          </a:prstGeom>
        </p:spPr>
      </p:pic>
    </p:spTree>
    <p:extLst>
      <p:ext uri="{BB962C8B-B14F-4D97-AF65-F5344CB8AC3E}">
        <p14:creationId xmlns:p14="http://schemas.microsoft.com/office/powerpoint/2010/main" val="866145310"/>
      </p:ext>
    </p:extLst>
  </p:cSld>
  <p:clrMap bg1="lt1" tx1="dk1" bg2="lt2" tx2="dk2" accent1="accent1" accent2="accent2" accent3="accent3" accent4="accent4" accent5="accent5" accent6="accent6" hlink="hlink" folHlink="folHlink"/>
  <p:txStyles>
    <p:titleStyle>
      <a:lvl1pPr algn="l" defTabSz="457178" rtl="0" eaLnBrk="1" latinLnBrk="0" hangingPunct="1">
        <a:spcBef>
          <a:spcPct val="0"/>
        </a:spcBef>
        <a:buNone/>
        <a:defRPr sz="2400" b="1" kern="1200">
          <a:solidFill>
            <a:schemeClr val="accent1"/>
          </a:solidFill>
          <a:latin typeface="+mj-lt"/>
          <a:ea typeface="+mj-ea"/>
          <a:cs typeface="+mj-cs"/>
        </a:defRPr>
      </a:lvl1pPr>
    </p:titleStyle>
    <p:bodyStyle>
      <a:lvl1pPr marL="0" indent="0" algn="l" defTabSz="457178" rtl="0" eaLnBrk="1" latinLnBrk="0" hangingPunct="1">
        <a:spcBef>
          <a:spcPct val="20000"/>
        </a:spcBef>
        <a:buClr>
          <a:srgbClr val="E30613"/>
        </a:buClr>
        <a:buFontTx/>
        <a:buNone/>
        <a:defRPr sz="2200" kern="1200">
          <a:solidFill>
            <a:schemeClr val="tx1"/>
          </a:solidFill>
          <a:latin typeface="+mn-lt"/>
          <a:ea typeface="+mn-ea"/>
          <a:cs typeface="+mn-cs"/>
        </a:defRPr>
      </a:lvl1pPr>
      <a:lvl2pPr marL="742913" indent="-285737" algn="l" defTabSz="457178" rtl="0" eaLnBrk="1" latinLnBrk="0" hangingPunct="1">
        <a:spcBef>
          <a:spcPct val="20000"/>
        </a:spcBef>
        <a:buClr>
          <a:srgbClr val="E30613"/>
        </a:buClr>
        <a:buFont typeface="Lucida Grande"/>
        <a:buChar char="●"/>
        <a:defRPr sz="2200" kern="1200">
          <a:solidFill>
            <a:schemeClr val="tx1"/>
          </a:solidFill>
          <a:latin typeface="+mn-lt"/>
          <a:ea typeface="+mn-ea"/>
          <a:cs typeface="+mn-cs"/>
        </a:defRPr>
      </a:lvl2pPr>
      <a:lvl3pPr marL="1142942" indent="-228589" algn="l" defTabSz="457178" rtl="0" eaLnBrk="1" latinLnBrk="0" hangingPunct="1">
        <a:spcBef>
          <a:spcPct val="20000"/>
        </a:spcBef>
        <a:buClr>
          <a:srgbClr val="E30613"/>
        </a:buClr>
        <a:buFont typeface="Lucida Grande"/>
        <a:buChar char="●"/>
        <a:defRPr sz="2000" kern="1200">
          <a:solidFill>
            <a:schemeClr val="tx1"/>
          </a:solidFill>
          <a:latin typeface="+mn-lt"/>
          <a:ea typeface="+mn-ea"/>
          <a:cs typeface="+mn-cs"/>
        </a:defRPr>
      </a:lvl3pPr>
      <a:lvl4pPr marL="1600120"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4pPr>
      <a:lvl5pPr marL="2057298" indent="-228589" algn="l" defTabSz="457178" rtl="0" eaLnBrk="1" latinLnBrk="0" hangingPunct="1">
        <a:spcBef>
          <a:spcPct val="20000"/>
        </a:spcBef>
        <a:buClr>
          <a:srgbClr val="C20D20"/>
        </a:buClr>
        <a:buFont typeface="Lucida Grande"/>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53" userDrawn="1">
          <p15:clr>
            <a:srgbClr val="F26B43"/>
          </p15:clr>
        </p15:guide>
        <p15:guide id="4" orient="horz" pos="822" userDrawn="1">
          <p15:clr>
            <a:srgbClr val="F26B43"/>
          </p15:clr>
        </p15:guide>
        <p15:guide id="5" orient="horz" pos="118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opp.chronoshub.io/?fq="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3.em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emf"/><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emf"/><Relationship Id="rId1" Type="http://schemas.openxmlformats.org/officeDocument/2006/relationships/slideLayout" Target="../slideLayouts/slideLayout17.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hyperlink" Target="https://youtu.be/WtmJBFn9eo4" TargetMode="External"/><Relationship Id="rId2" Type="http://schemas.openxmlformats.org/officeDocument/2006/relationships/image" Target="../media/image3.emf"/><Relationship Id="rId1" Type="http://schemas.openxmlformats.org/officeDocument/2006/relationships/slideLayout" Target="../slideLayouts/slideLayout17.xml"/><Relationship Id="rId5" Type="http://schemas.openxmlformats.org/officeDocument/2006/relationships/image" Target="../media/image16.emf"/><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1C7F6-AAD9-0844-B5CC-5390D10BA1D2}"/>
              </a:ext>
            </a:extLst>
          </p:cNvPr>
          <p:cNvSpPr>
            <a:spLocks noGrp="1"/>
          </p:cNvSpPr>
          <p:nvPr>
            <p:ph type="ctrTitle"/>
          </p:nvPr>
        </p:nvSpPr>
        <p:spPr>
          <a:xfrm>
            <a:off x="413088" y="2480249"/>
            <a:ext cx="6303645" cy="1254525"/>
          </a:xfrm>
        </p:spPr>
        <p:txBody>
          <a:bodyPr/>
          <a:lstStyle/>
          <a:p>
            <a:pPr algn="ctr"/>
            <a:r>
              <a:rPr lang="tr-TR" dirty="0"/>
              <a:t>A Guide</a:t>
            </a:r>
            <a:br>
              <a:rPr lang="tr-TR" dirty="0"/>
            </a:br>
            <a:r>
              <a:rPr lang="tr-TR" dirty="0"/>
              <a:t>to</a:t>
            </a:r>
            <a:br>
              <a:rPr lang="tr-TR" dirty="0"/>
            </a:br>
            <a:r>
              <a:rPr lang="en-US" dirty="0"/>
              <a:t>ANKOS </a:t>
            </a:r>
            <a:r>
              <a:rPr lang="tr-TR" dirty="0"/>
              <a:t>Read &amp; Publish Model</a:t>
            </a:r>
            <a:br>
              <a:rPr lang="tr-TR" dirty="0"/>
            </a:br>
            <a:endParaRPr lang="en-US" dirty="0"/>
          </a:p>
        </p:txBody>
      </p:sp>
      <p:sp>
        <p:nvSpPr>
          <p:cNvPr id="3" name="Subtitle 2">
            <a:extLst>
              <a:ext uri="{FF2B5EF4-FFF2-40B4-BE49-F238E27FC236}">
                <a16:creationId xmlns:a16="http://schemas.microsoft.com/office/drawing/2014/main" xmlns="" id="{9E3BE866-A39C-A347-8DF2-00F8866B0204}"/>
              </a:ext>
            </a:extLst>
          </p:cNvPr>
          <p:cNvSpPr>
            <a:spLocks noGrp="1"/>
          </p:cNvSpPr>
          <p:nvPr>
            <p:ph type="subTitle" idx="1"/>
          </p:nvPr>
        </p:nvSpPr>
        <p:spPr/>
        <p:txBody>
          <a:bodyPr/>
          <a:lstStyle/>
          <a:p>
            <a:r>
              <a:rPr lang="en-US" dirty="0"/>
              <a:t> 30 January 2023</a:t>
            </a:r>
          </a:p>
        </p:txBody>
      </p:sp>
    </p:spTree>
    <p:extLst>
      <p:ext uri="{BB962C8B-B14F-4D97-AF65-F5344CB8AC3E}">
        <p14:creationId xmlns:p14="http://schemas.microsoft.com/office/powerpoint/2010/main" val="311899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9069" y="3992366"/>
            <a:ext cx="9592241" cy="2062103"/>
          </a:xfrm>
          <a:prstGeom prst="rect">
            <a:avLst/>
          </a:prstGeom>
          <a:noFill/>
        </p:spPr>
        <p:txBody>
          <a:bodyPr wrap="square" rtlCol="0">
            <a:spAutoFit/>
          </a:bodyPr>
          <a:lstStyle/>
          <a:p>
            <a:pPr marL="342891" indent="-342891">
              <a:buClr>
                <a:srgbClr val="C20D20"/>
              </a:buClr>
              <a:buSzPct val="100000"/>
              <a:buFont typeface="Calibri" panose="020F0502020204030204" pitchFamily="34" charset="0"/>
              <a:buChar char="●"/>
              <a:defRPr/>
            </a:pPr>
            <a:r>
              <a:rPr lang="en-GB" sz="1600">
                <a:ea typeface="ＭＳ Ｐゴシック" charset="-128"/>
                <a:cs typeface="Arial"/>
                <a:hlinkClick r:id="rId3"/>
              </a:rPr>
              <a:t>https://iopp.chronoshub.io/?fq=</a:t>
            </a:r>
            <a:endParaRPr lang="en-GB" sz="1600">
              <a:ea typeface="ＭＳ Ｐゴシック" charset="-128"/>
              <a:cs typeface="Arial"/>
            </a:endParaRPr>
          </a:p>
          <a:p>
            <a:pPr marL="342891" indent="-342891">
              <a:buClr>
                <a:srgbClr val="C20D20"/>
              </a:buClr>
              <a:buSzPct val="100000"/>
              <a:buFont typeface="Calibri" panose="020F0502020204030204" pitchFamily="34" charset="0"/>
              <a:buChar char="●"/>
              <a:defRPr/>
            </a:pPr>
            <a:endParaRPr lang="en-GB" sz="1600">
              <a:ea typeface="ＭＳ Ｐゴシック" charset="-128"/>
              <a:cs typeface="Arial"/>
            </a:endParaRPr>
          </a:p>
          <a:p>
            <a:pPr marL="342891" indent="-342891">
              <a:buClr>
                <a:srgbClr val="C20D20"/>
              </a:buClr>
              <a:buSzPct val="100000"/>
              <a:buFont typeface="Calibri" panose="020F0502020204030204" pitchFamily="34" charset="0"/>
              <a:buChar char="●"/>
              <a:defRPr/>
            </a:pPr>
            <a:r>
              <a:rPr lang="en-GB" sz="1600">
                <a:ea typeface="ＭＳ Ｐゴシック" charset="-128"/>
                <a:cs typeface="Arial"/>
              </a:rPr>
              <a:t>Is there an IOPP journal in materials science that would be covered by a transformative agreement?</a:t>
            </a:r>
          </a:p>
          <a:p>
            <a:pPr marL="342891" indent="-342891">
              <a:buClr>
                <a:srgbClr val="C20D20"/>
              </a:buClr>
              <a:buSzPct val="100000"/>
              <a:buFont typeface="Calibri" panose="020F0502020204030204" pitchFamily="34" charset="0"/>
              <a:buChar char="●"/>
              <a:defRPr/>
            </a:pPr>
            <a:endParaRPr lang="en-GB" sz="1600">
              <a:ea typeface="ＭＳ Ｐゴシック" charset="-128"/>
              <a:cs typeface="Arial"/>
            </a:endParaRPr>
          </a:p>
          <a:p>
            <a:pPr marL="342891" indent="-342891">
              <a:buClr>
                <a:srgbClr val="C20D20"/>
              </a:buClr>
              <a:buSzPct val="100000"/>
              <a:buFont typeface="Calibri" panose="020F0502020204030204" pitchFamily="34" charset="0"/>
              <a:buChar char="●"/>
              <a:defRPr/>
            </a:pPr>
            <a:r>
              <a:rPr lang="en-GB" sz="1600">
                <a:ea typeface="ＭＳ Ｐゴシック" charset="-128"/>
                <a:cs typeface="Arial"/>
              </a:rPr>
              <a:t>Is the journal I want to publish in compliant with my funders requirements?</a:t>
            </a:r>
          </a:p>
          <a:p>
            <a:pPr marL="342891" indent="-342891">
              <a:buClr>
                <a:srgbClr val="C20D20"/>
              </a:buClr>
              <a:buSzPct val="100000"/>
              <a:buFont typeface="Calibri" panose="020F0502020204030204" pitchFamily="34" charset="0"/>
              <a:buChar char="●"/>
              <a:defRPr/>
            </a:pPr>
            <a:endParaRPr lang="en-GB" sz="1600">
              <a:ea typeface="ＭＳ Ｐゴシック" charset="-128"/>
              <a:cs typeface="Arial"/>
            </a:endParaRPr>
          </a:p>
          <a:p>
            <a:pPr marL="342891" indent="-342891">
              <a:buClr>
                <a:srgbClr val="C20D20"/>
              </a:buClr>
              <a:buSzPct val="100000"/>
              <a:buFont typeface="Calibri" panose="020F0502020204030204" pitchFamily="34" charset="0"/>
              <a:buChar char="●"/>
              <a:defRPr/>
            </a:pPr>
            <a:r>
              <a:rPr lang="en-GB" sz="1600">
                <a:ea typeface="ＭＳ Ｐゴシック" charset="-128"/>
                <a:cs typeface="Arial"/>
              </a:rPr>
              <a:t>Is my institution funding APC’s in this journal through a transformative agreement?</a:t>
            </a:r>
          </a:p>
          <a:p>
            <a:pPr marL="342891" indent="-342891">
              <a:buClr>
                <a:srgbClr val="C20D20"/>
              </a:buClr>
              <a:buSzPct val="100000"/>
              <a:buFont typeface="Calibri" panose="020F0502020204030204" pitchFamily="34" charset="0"/>
              <a:buChar char="●"/>
              <a:defRPr/>
            </a:pPr>
            <a:endParaRPr lang="en-GB" sz="1600">
              <a:ea typeface="ＭＳ Ｐゴシック" charset="-128"/>
              <a:cs typeface="Arial"/>
            </a:endParaRPr>
          </a:p>
        </p:txBody>
      </p:sp>
      <p:sp>
        <p:nvSpPr>
          <p:cNvPr id="7" name="TextBox 6">
            <a:extLst>
              <a:ext uri="{FF2B5EF4-FFF2-40B4-BE49-F238E27FC236}">
                <a16:creationId xmlns:a16="http://schemas.microsoft.com/office/drawing/2014/main" xmlns="" id="{8DE9CA8F-F77E-446C-B4B9-DEDD745EF920}"/>
              </a:ext>
            </a:extLst>
          </p:cNvPr>
          <p:cNvSpPr txBox="1"/>
          <p:nvPr/>
        </p:nvSpPr>
        <p:spPr>
          <a:xfrm>
            <a:off x="729615" y="913093"/>
            <a:ext cx="6856439" cy="400110"/>
          </a:xfrm>
          <a:prstGeom prst="rect">
            <a:avLst/>
          </a:prstGeom>
          <a:noFill/>
        </p:spPr>
        <p:txBody>
          <a:bodyPr wrap="square" rtlCol="0">
            <a:spAutoFit/>
          </a:bodyPr>
          <a:lstStyle/>
          <a:p>
            <a:r>
              <a:rPr lang="en-US" sz="2000" b="1">
                <a:solidFill>
                  <a:srgbClr val="CC0000"/>
                </a:solidFill>
              </a:rPr>
              <a:t>IOPP Journal Finder</a:t>
            </a:r>
          </a:p>
        </p:txBody>
      </p:sp>
      <p:pic>
        <p:nvPicPr>
          <p:cNvPr id="3" name="Picture 2">
            <a:extLst>
              <a:ext uri="{FF2B5EF4-FFF2-40B4-BE49-F238E27FC236}">
                <a16:creationId xmlns:a16="http://schemas.microsoft.com/office/drawing/2014/main" xmlns="" id="{B313A9A9-CDB5-590E-BA5D-372E2C111F03}"/>
              </a:ext>
            </a:extLst>
          </p:cNvPr>
          <p:cNvPicPr>
            <a:picLocks noChangeAspect="1"/>
          </p:cNvPicPr>
          <p:nvPr/>
        </p:nvPicPr>
        <p:blipFill>
          <a:blip r:embed="rId4"/>
          <a:stretch>
            <a:fillRect/>
          </a:stretch>
        </p:blipFill>
        <p:spPr>
          <a:xfrm>
            <a:off x="990806" y="1460399"/>
            <a:ext cx="5562886" cy="1968601"/>
          </a:xfrm>
          <a:prstGeom prst="rect">
            <a:avLst/>
          </a:prstGeom>
        </p:spPr>
      </p:pic>
    </p:spTree>
    <p:extLst>
      <p:ext uri="{BB962C8B-B14F-4D97-AF65-F5344CB8AC3E}">
        <p14:creationId xmlns:p14="http://schemas.microsoft.com/office/powerpoint/2010/main" val="288824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11732CD-4D7A-4B28-A1E7-0EE1CEF42AA1}"/>
              </a:ext>
            </a:extLst>
          </p:cNvPr>
          <p:cNvPicPr>
            <a:picLocks noChangeAspect="1"/>
          </p:cNvPicPr>
          <p:nvPr/>
        </p:nvPicPr>
        <p:blipFill>
          <a:blip r:embed="rId3"/>
          <a:stretch>
            <a:fillRect/>
          </a:stretch>
        </p:blipFill>
        <p:spPr>
          <a:xfrm>
            <a:off x="755529" y="1631678"/>
            <a:ext cx="1057423" cy="1295581"/>
          </a:xfrm>
          <a:prstGeom prst="rect">
            <a:avLst/>
          </a:prstGeom>
        </p:spPr>
      </p:pic>
      <p:sp>
        <p:nvSpPr>
          <p:cNvPr id="7" name="Rectangle 6">
            <a:extLst>
              <a:ext uri="{FF2B5EF4-FFF2-40B4-BE49-F238E27FC236}">
                <a16:creationId xmlns:a16="http://schemas.microsoft.com/office/drawing/2014/main" xmlns="" id="{6CCDCAE3-54F3-453D-9E2E-5926ED562274}"/>
              </a:ext>
            </a:extLst>
          </p:cNvPr>
          <p:cNvSpPr txBox="1">
            <a:spLocks noChangeArrowheads="1"/>
          </p:cNvSpPr>
          <p:nvPr/>
        </p:nvSpPr>
        <p:spPr bwMode="auto">
          <a:xfrm>
            <a:off x="713496" y="1062964"/>
            <a:ext cx="8507476" cy="4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107000"/>
              </a:lnSpc>
              <a:spcAft>
                <a:spcPts val="0"/>
              </a:spcAft>
            </a:pPr>
            <a:r>
              <a:rPr lang="en-GB" sz="2200" b="1" dirty="0">
                <a:solidFill>
                  <a:srgbClr val="D70011"/>
                </a:solidFill>
                <a:cs typeface="Arial" charset="0"/>
              </a:rPr>
              <a:t>Identification</a:t>
            </a:r>
          </a:p>
          <a:p>
            <a:pPr>
              <a:spcBef>
                <a:spcPct val="20000"/>
              </a:spcBef>
              <a:buSzPct val="100000"/>
              <a:buFont typeface="Arial" charset="0"/>
              <a:buNone/>
            </a:pPr>
            <a:endParaRPr lang="en-GB" sz="2200" b="1" dirty="0">
              <a:solidFill>
                <a:srgbClr val="D70011"/>
              </a:solidFill>
              <a:cs typeface="Arial" charset="0"/>
            </a:endParaRPr>
          </a:p>
        </p:txBody>
      </p:sp>
      <p:sp>
        <p:nvSpPr>
          <p:cNvPr id="8" name="TextBox 7">
            <a:extLst>
              <a:ext uri="{FF2B5EF4-FFF2-40B4-BE49-F238E27FC236}">
                <a16:creationId xmlns:a16="http://schemas.microsoft.com/office/drawing/2014/main" xmlns="" id="{90E7D855-9CA8-4C7E-9C1E-87F98134F3A6}"/>
              </a:ext>
            </a:extLst>
          </p:cNvPr>
          <p:cNvSpPr txBox="1"/>
          <p:nvPr/>
        </p:nvSpPr>
        <p:spPr>
          <a:xfrm>
            <a:off x="1929300" y="1826935"/>
            <a:ext cx="8507476" cy="4339650"/>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GB" sz="1800" dirty="0"/>
              <a:t>Identification is always based on corresponding (submitting) author</a:t>
            </a:r>
          </a:p>
          <a:p>
            <a:pPr marL="285750" indent="-285750">
              <a:buClr>
                <a:srgbClr val="C00000"/>
              </a:buClr>
              <a:buFont typeface="Arial" panose="020B0604020202020204" pitchFamily="34" charset="0"/>
              <a:buChar char="•"/>
            </a:pPr>
            <a:endParaRPr lang="en-GB" sz="1800" dirty="0"/>
          </a:p>
          <a:p>
            <a:pPr marL="285750" indent="-285750">
              <a:buClr>
                <a:srgbClr val="C00000"/>
              </a:buClr>
              <a:buFont typeface="Arial" panose="020B0604020202020204" pitchFamily="34" charset="0"/>
              <a:buChar char="•"/>
            </a:pPr>
            <a:r>
              <a:rPr lang="en-GB" sz="1800" dirty="0"/>
              <a:t>We use historic submission data to inform the identification process</a:t>
            </a:r>
          </a:p>
          <a:p>
            <a:pPr marL="285750" indent="-285750">
              <a:buClr>
                <a:srgbClr val="C00000"/>
              </a:buClr>
              <a:buFont typeface="Arial" panose="020B0604020202020204" pitchFamily="34" charset="0"/>
              <a:buChar char="•"/>
            </a:pPr>
            <a:endParaRPr lang="en-GB" sz="1800" dirty="0"/>
          </a:p>
          <a:p>
            <a:pPr marL="285750" indent="-285750">
              <a:buClr>
                <a:srgbClr val="C00000"/>
              </a:buClr>
              <a:buFont typeface="Arial" panose="020B0604020202020204" pitchFamily="34" charset="0"/>
              <a:buChar char="•"/>
            </a:pPr>
            <a:r>
              <a:rPr lang="en-GB" sz="1800" dirty="0"/>
              <a:t>Automatic - authors do not need to do anything</a:t>
            </a:r>
          </a:p>
          <a:p>
            <a:pPr marL="285750" indent="-285750">
              <a:buClr>
                <a:srgbClr val="C00000"/>
              </a:buClr>
              <a:buFont typeface="Arial" panose="020B0604020202020204" pitchFamily="34" charset="0"/>
              <a:buChar char="•"/>
            </a:pPr>
            <a:endParaRPr lang="en-GB" sz="1800" dirty="0"/>
          </a:p>
          <a:p>
            <a:pPr marL="285750" indent="-285750">
              <a:buClr>
                <a:srgbClr val="C00000"/>
              </a:buClr>
              <a:buFont typeface="Arial" panose="020B0604020202020204" pitchFamily="34" charset="0"/>
              <a:buChar char="•"/>
            </a:pPr>
            <a:r>
              <a:rPr lang="en-GB" sz="1800" dirty="0"/>
              <a:t>We proactively sweep for missed opportunities</a:t>
            </a:r>
          </a:p>
          <a:p>
            <a:pPr marL="285750" indent="-285750">
              <a:buClr>
                <a:srgbClr val="C00000"/>
              </a:buClr>
              <a:buFont typeface="Arial" panose="020B0604020202020204" pitchFamily="34" charset="0"/>
              <a:buChar char="•"/>
            </a:pPr>
            <a:endParaRPr lang="en-GB" sz="1800" dirty="0"/>
          </a:p>
          <a:p>
            <a:pPr marL="285750" indent="-285750">
              <a:buClr>
                <a:srgbClr val="C00000"/>
              </a:buClr>
              <a:buFont typeface="Arial" panose="020B0604020202020204" pitchFamily="34" charset="0"/>
              <a:buChar char="•"/>
            </a:pPr>
            <a:r>
              <a:rPr lang="en-GB" sz="1800" dirty="0"/>
              <a:t>Articles can be made OA retrospectively, as and when they come up – authors have to agree</a:t>
            </a:r>
          </a:p>
          <a:p>
            <a:pPr marL="285750" indent="-285750">
              <a:buClr>
                <a:srgbClr val="C00000"/>
              </a:buClr>
              <a:buFont typeface="Arial" panose="020B0604020202020204" pitchFamily="34" charset="0"/>
              <a:buChar char="•"/>
            </a:pPr>
            <a:endParaRPr lang="en-GB" sz="1800" dirty="0"/>
          </a:p>
          <a:p>
            <a:pPr marL="285750" indent="-285750">
              <a:buClr>
                <a:srgbClr val="C00000"/>
              </a:buClr>
              <a:buFont typeface="Arial" panose="020B0604020202020204" pitchFamily="34" charset="0"/>
              <a:buChar char="•"/>
            </a:pPr>
            <a:r>
              <a:rPr lang="en-GB" sz="1800" dirty="0"/>
              <a:t>Wherever possible we make librarians aware of author opt-outs in real time</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417564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xmlns="" id="{42BE9EB6-9C7F-42FC-84F1-E8D88C7A546D}"/>
              </a:ext>
            </a:extLst>
          </p:cNvPr>
          <p:cNvSpPr txBox="1">
            <a:spLocks noChangeArrowheads="1"/>
          </p:cNvSpPr>
          <p:nvPr/>
        </p:nvSpPr>
        <p:spPr bwMode="auto">
          <a:xfrm>
            <a:off x="1062259" y="1131283"/>
            <a:ext cx="8507476" cy="4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107000"/>
              </a:lnSpc>
              <a:spcAft>
                <a:spcPts val="0"/>
              </a:spcAft>
            </a:pPr>
            <a:r>
              <a:rPr lang="en-GB" sz="2200" b="1" dirty="0">
                <a:solidFill>
                  <a:srgbClr val="D70011"/>
                </a:solidFill>
                <a:cs typeface="Arial" charset="0"/>
              </a:rPr>
              <a:t>Reporting</a:t>
            </a:r>
          </a:p>
          <a:p>
            <a:pPr>
              <a:spcBef>
                <a:spcPct val="20000"/>
              </a:spcBef>
              <a:buSzPct val="100000"/>
              <a:buFont typeface="Arial" charset="0"/>
              <a:buNone/>
            </a:pPr>
            <a:endParaRPr lang="en-GB" sz="2200" b="1" dirty="0">
              <a:solidFill>
                <a:srgbClr val="D70011"/>
              </a:solidFill>
              <a:cs typeface="Arial" charset="0"/>
            </a:endParaRPr>
          </a:p>
        </p:txBody>
      </p:sp>
      <p:sp>
        <p:nvSpPr>
          <p:cNvPr id="9" name="Rectangle 6">
            <a:extLst>
              <a:ext uri="{FF2B5EF4-FFF2-40B4-BE49-F238E27FC236}">
                <a16:creationId xmlns:a16="http://schemas.microsoft.com/office/drawing/2014/main" xmlns="" id="{608480AA-9010-4C02-BC7E-A7AAFFAC25AB}"/>
              </a:ext>
            </a:extLst>
          </p:cNvPr>
          <p:cNvSpPr txBox="1">
            <a:spLocks noChangeArrowheads="1"/>
          </p:cNvSpPr>
          <p:nvPr/>
        </p:nvSpPr>
        <p:spPr bwMode="auto">
          <a:xfrm>
            <a:off x="871266" y="1793143"/>
            <a:ext cx="8889461" cy="185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803275" lvl="1" indent="-346075" fontAlgn="auto">
              <a:lnSpc>
                <a:spcPct val="150000"/>
              </a:lnSpc>
              <a:spcAft>
                <a:spcPts val="0"/>
              </a:spcAft>
              <a:buClr>
                <a:srgbClr val="C20D20"/>
              </a:buClr>
              <a:buSzPct val="100000"/>
              <a:buFont typeface=".AppleSystemUIFont" charset="-120"/>
              <a:buChar char="•"/>
              <a:defRPr/>
            </a:pPr>
            <a:r>
              <a:rPr lang="en-GB" sz="2200" dirty="0">
                <a:latin typeface="+mn-lt"/>
                <a:ea typeface="Calibri" panose="020F0502020204030204" pitchFamily="34" charset="0"/>
                <a:cs typeface="FranklinGotCdIoP-Book"/>
              </a:rPr>
              <a:t>Quarterly reporting to ANKOS</a:t>
            </a:r>
          </a:p>
          <a:p>
            <a:pPr marL="803275" lvl="1" indent="-346075" fontAlgn="auto">
              <a:lnSpc>
                <a:spcPct val="150000"/>
              </a:lnSpc>
              <a:spcAft>
                <a:spcPts val="0"/>
              </a:spcAft>
              <a:buClr>
                <a:srgbClr val="C20D20"/>
              </a:buClr>
              <a:buSzPct val="100000"/>
              <a:buFont typeface=".AppleSystemUIFont" charset="-120"/>
              <a:buChar char="•"/>
              <a:defRPr/>
            </a:pPr>
            <a:r>
              <a:rPr lang="en-GB" sz="2200" dirty="0">
                <a:solidFill>
                  <a:prstClr val="black"/>
                </a:solidFill>
                <a:latin typeface="+mn-lt"/>
                <a:ea typeface="ＭＳ Ｐゴシック" charset="-128"/>
                <a:cs typeface="Arial"/>
              </a:rPr>
              <a:t>Full list of included articles and key metadata</a:t>
            </a:r>
          </a:p>
          <a:p>
            <a:pPr marL="803275" lvl="1" indent="-346075" fontAlgn="auto">
              <a:lnSpc>
                <a:spcPct val="150000"/>
              </a:lnSpc>
              <a:spcAft>
                <a:spcPts val="0"/>
              </a:spcAft>
              <a:buClr>
                <a:srgbClr val="C20D20"/>
              </a:buClr>
              <a:buSzPct val="100000"/>
              <a:buFont typeface=".AppleSystemUIFont" charset="-120"/>
              <a:buChar char="•"/>
              <a:defRPr/>
            </a:pPr>
            <a:r>
              <a:rPr lang="en-GB" sz="2200" dirty="0">
                <a:solidFill>
                  <a:prstClr val="black"/>
                </a:solidFill>
                <a:latin typeface="+mn-lt"/>
                <a:ea typeface="ＭＳ Ｐゴシック" charset="-128"/>
                <a:cs typeface="Arial"/>
              </a:rPr>
              <a:t>Author, Title, Journal, DOI, Accept date, Funder (if provided) etc…</a:t>
            </a:r>
          </a:p>
        </p:txBody>
      </p:sp>
    </p:spTree>
    <p:extLst>
      <p:ext uri="{BB962C8B-B14F-4D97-AF65-F5344CB8AC3E}">
        <p14:creationId xmlns:p14="http://schemas.microsoft.com/office/powerpoint/2010/main" val="2123488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86CF8ED-F027-B34D-0F79-60C0F19441F3}"/>
              </a:ext>
            </a:extLst>
          </p:cNvPr>
          <p:cNvPicPr>
            <a:picLocks noChangeAspect="1"/>
          </p:cNvPicPr>
          <p:nvPr/>
        </p:nvPicPr>
        <p:blipFill>
          <a:blip r:embed="rId2"/>
          <a:stretch>
            <a:fillRect/>
          </a:stretch>
        </p:blipFill>
        <p:spPr>
          <a:xfrm>
            <a:off x="1430714" y="636894"/>
            <a:ext cx="9330572" cy="5934929"/>
          </a:xfrm>
          <a:prstGeom prst="rect">
            <a:avLst/>
          </a:prstGeom>
        </p:spPr>
      </p:pic>
      <p:sp>
        <p:nvSpPr>
          <p:cNvPr id="2" name="TextBox 1">
            <a:extLst>
              <a:ext uri="{FF2B5EF4-FFF2-40B4-BE49-F238E27FC236}">
                <a16:creationId xmlns:a16="http://schemas.microsoft.com/office/drawing/2014/main" xmlns="" id="{0B28F004-E51D-1889-6151-B1F0A1BCA589}"/>
              </a:ext>
            </a:extLst>
          </p:cNvPr>
          <p:cNvSpPr txBox="1"/>
          <p:nvPr/>
        </p:nvSpPr>
        <p:spPr>
          <a:xfrm>
            <a:off x="3506598" y="259173"/>
            <a:ext cx="6845416" cy="369332"/>
          </a:xfrm>
          <a:prstGeom prst="rect">
            <a:avLst/>
          </a:prstGeom>
          <a:noFill/>
        </p:spPr>
        <p:txBody>
          <a:bodyPr wrap="square" rtlCol="0">
            <a:spAutoFit/>
          </a:bodyPr>
          <a:lstStyle/>
          <a:p>
            <a:r>
              <a:rPr lang="en-GB" b="1" dirty="0">
                <a:solidFill>
                  <a:srgbClr val="FF0000"/>
                </a:solidFill>
              </a:rPr>
              <a:t>Iopscience.org/transformative-agreements</a:t>
            </a:r>
          </a:p>
        </p:txBody>
      </p:sp>
      <p:sp>
        <p:nvSpPr>
          <p:cNvPr id="4" name="Oval 3">
            <a:extLst>
              <a:ext uri="{FF2B5EF4-FFF2-40B4-BE49-F238E27FC236}">
                <a16:creationId xmlns:a16="http://schemas.microsoft.com/office/drawing/2014/main" xmlns="" id="{C5E71D0B-2C8C-E0B6-750D-CAD436D5E537}"/>
              </a:ext>
            </a:extLst>
          </p:cNvPr>
          <p:cNvSpPr/>
          <p:nvPr/>
        </p:nvSpPr>
        <p:spPr>
          <a:xfrm>
            <a:off x="1430714" y="4800600"/>
            <a:ext cx="2960370" cy="51435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xmlns="" id="{C28CE321-87FC-9457-F173-DE2D35509724}"/>
              </a:ext>
            </a:extLst>
          </p:cNvPr>
          <p:cNvSpPr/>
          <p:nvPr/>
        </p:nvSpPr>
        <p:spPr>
          <a:xfrm>
            <a:off x="6006524" y="4800600"/>
            <a:ext cx="2960370" cy="51435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xmlns="" id="{CEDF8B30-BB7C-231D-9B72-D066C1021B7F}"/>
              </a:ext>
            </a:extLst>
          </p:cNvPr>
          <p:cNvSpPr/>
          <p:nvPr/>
        </p:nvSpPr>
        <p:spPr>
          <a:xfrm>
            <a:off x="1209734" y="5781051"/>
            <a:ext cx="2960370" cy="51435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187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AC4EE1-B9C1-D541-BF8C-85FDF9E3AF0C}"/>
              </a:ext>
            </a:extLst>
          </p:cNvPr>
          <p:cNvSpPr>
            <a:spLocks noGrp="1"/>
          </p:cNvSpPr>
          <p:nvPr>
            <p:ph type="title"/>
          </p:nvPr>
        </p:nvSpPr>
        <p:spPr/>
        <p:txBody>
          <a:bodyPr/>
          <a:lstStyle/>
          <a:p>
            <a:r>
              <a:rPr lang="en-US"/>
              <a:t>Support and training</a:t>
            </a:r>
          </a:p>
        </p:txBody>
      </p:sp>
      <p:pic>
        <p:nvPicPr>
          <p:cNvPr id="5" name="Picture 4">
            <a:extLst>
              <a:ext uri="{FF2B5EF4-FFF2-40B4-BE49-F238E27FC236}">
                <a16:creationId xmlns:a16="http://schemas.microsoft.com/office/drawing/2014/main" xmlns="" id="{909319BF-6FA2-46D0-AC5B-E2E2E77C87B2}"/>
              </a:ext>
            </a:extLst>
          </p:cNvPr>
          <p:cNvPicPr>
            <a:picLocks noChangeAspect="1"/>
          </p:cNvPicPr>
          <p:nvPr/>
        </p:nvPicPr>
        <p:blipFill>
          <a:blip r:embed="rId3"/>
          <a:stretch>
            <a:fillRect/>
          </a:stretch>
        </p:blipFill>
        <p:spPr>
          <a:xfrm>
            <a:off x="3375363" y="1326425"/>
            <a:ext cx="6504134" cy="5087327"/>
          </a:xfrm>
          <a:prstGeom prst="rect">
            <a:avLst/>
          </a:prstGeom>
        </p:spPr>
      </p:pic>
    </p:spTree>
    <p:extLst>
      <p:ext uri="{BB962C8B-B14F-4D97-AF65-F5344CB8AC3E}">
        <p14:creationId xmlns:p14="http://schemas.microsoft.com/office/powerpoint/2010/main" val="1205197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5C9D9-7EB3-0844-855C-6654DD15193C}"/>
              </a:ext>
            </a:extLst>
          </p:cNvPr>
          <p:cNvSpPr>
            <a:spLocks noGrp="1"/>
          </p:cNvSpPr>
          <p:nvPr>
            <p:ph type="title"/>
          </p:nvPr>
        </p:nvSpPr>
        <p:spPr/>
        <p:txBody>
          <a:bodyPr/>
          <a:lstStyle/>
          <a:p>
            <a:r>
              <a:rPr lang="en-US"/>
              <a:t>The library toolkit</a:t>
            </a:r>
          </a:p>
        </p:txBody>
      </p:sp>
      <p:pic>
        <p:nvPicPr>
          <p:cNvPr id="10" name="Picture 9">
            <a:extLst>
              <a:ext uri="{FF2B5EF4-FFF2-40B4-BE49-F238E27FC236}">
                <a16:creationId xmlns:a16="http://schemas.microsoft.com/office/drawing/2014/main" xmlns="" id="{1FE5F6B4-5D7F-4918-9678-3A91A401EBFD}"/>
              </a:ext>
            </a:extLst>
          </p:cNvPr>
          <p:cNvPicPr>
            <a:picLocks noChangeAspect="1"/>
          </p:cNvPicPr>
          <p:nvPr/>
        </p:nvPicPr>
        <p:blipFill>
          <a:blip r:embed="rId3"/>
          <a:stretch>
            <a:fillRect/>
          </a:stretch>
        </p:blipFill>
        <p:spPr>
          <a:xfrm>
            <a:off x="784725" y="1805940"/>
            <a:ext cx="3019278" cy="4346545"/>
          </a:xfrm>
          <a:prstGeom prst="rect">
            <a:avLst/>
          </a:prstGeom>
        </p:spPr>
      </p:pic>
      <p:pic>
        <p:nvPicPr>
          <p:cNvPr id="12" name="Picture 11">
            <a:extLst>
              <a:ext uri="{FF2B5EF4-FFF2-40B4-BE49-F238E27FC236}">
                <a16:creationId xmlns:a16="http://schemas.microsoft.com/office/drawing/2014/main" xmlns="" id="{AD25669B-7C82-D77C-A0E4-8F1B215597D7}"/>
              </a:ext>
            </a:extLst>
          </p:cNvPr>
          <p:cNvPicPr>
            <a:picLocks noChangeAspect="1"/>
          </p:cNvPicPr>
          <p:nvPr/>
        </p:nvPicPr>
        <p:blipFill>
          <a:blip r:embed="rId4"/>
          <a:stretch>
            <a:fillRect/>
          </a:stretch>
        </p:blipFill>
        <p:spPr>
          <a:xfrm>
            <a:off x="3900182" y="1805940"/>
            <a:ext cx="3075192" cy="4391088"/>
          </a:xfrm>
          <a:prstGeom prst="rect">
            <a:avLst/>
          </a:prstGeom>
        </p:spPr>
      </p:pic>
      <p:pic>
        <p:nvPicPr>
          <p:cNvPr id="18" name="Picture 17" descr="A screenshot of a computer&#10;&#10;Description automatically generated with low confidence">
            <a:extLst>
              <a:ext uri="{FF2B5EF4-FFF2-40B4-BE49-F238E27FC236}">
                <a16:creationId xmlns:a16="http://schemas.microsoft.com/office/drawing/2014/main" xmlns="" id="{15B9A7F1-FD3E-F7CE-7923-BE51157F89E0}"/>
              </a:ext>
            </a:extLst>
          </p:cNvPr>
          <p:cNvPicPr>
            <a:picLocks noChangeAspect="1"/>
          </p:cNvPicPr>
          <p:nvPr/>
        </p:nvPicPr>
        <p:blipFill>
          <a:blip r:embed="rId5"/>
          <a:stretch>
            <a:fillRect/>
          </a:stretch>
        </p:blipFill>
        <p:spPr>
          <a:xfrm>
            <a:off x="8774623" y="976407"/>
            <a:ext cx="3160124" cy="1659065"/>
          </a:xfrm>
          <a:prstGeom prst="rect">
            <a:avLst/>
          </a:prstGeom>
        </p:spPr>
      </p:pic>
      <p:pic>
        <p:nvPicPr>
          <p:cNvPr id="20" name="Picture 19">
            <a:extLst>
              <a:ext uri="{FF2B5EF4-FFF2-40B4-BE49-F238E27FC236}">
                <a16:creationId xmlns:a16="http://schemas.microsoft.com/office/drawing/2014/main" xmlns="" id="{1BE0E0D0-E40C-FFA5-1F46-D74325099273}"/>
              </a:ext>
            </a:extLst>
          </p:cNvPr>
          <p:cNvPicPr>
            <a:picLocks noChangeAspect="1"/>
          </p:cNvPicPr>
          <p:nvPr/>
        </p:nvPicPr>
        <p:blipFill>
          <a:blip r:embed="rId6"/>
          <a:stretch>
            <a:fillRect/>
          </a:stretch>
        </p:blipFill>
        <p:spPr>
          <a:xfrm>
            <a:off x="7168346" y="2775663"/>
            <a:ext cx="2432989" cy="3376822"/>
          </a:xfrm>
          <a:prstGeom prst="rect">
            <a:avLst/>
          </a:prstGeom>
        </p:spPr>
      </p:pic>
    </p:spTree>
    <p:extLst>
      <p:ext uri="{BB962C8B-B14F-4D97-AF65-F5344CB8AC3E}">
        <p14:creationId xmlns:p14="http://schemas.microsoft.com/office/powerpoint/2010/main" val="2863961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1F5A172-E888-D7F8-8F3C-7515481726D8}"/>
              </a:ext>
            </a:extLst>
          </p:cNvPr>
          <p:cNvPicPr>
            <a:picLocks noChangeAspect="1"/>
          </p:cNvPicPr>
          <p:nvPr/>
        </p:nvPicPr>
        <p:blipFill>
          <a:blip r:embed="rId3"/>
          <a:stretch>
            <a:fillRect/>
          </a:stretch>
        </p:blipFill>
        <p:spPr>
          <a:xfrm>
            <a:off x="823108" y="1670182"/>
            <a:ext cx="10545783" cy="3861938"/>
          </a:xfrm>
          <a:prstGeom prst="rect">
            <a:avLst/>
          </a:prstGeom>
        </p:spPr>
      </p:pic>
      <p:sp>
        <p:nvSpPr>
          <p:cNvPr id="4" name="TextBox 3">
            <a:extLst>
              <a:ext uri="{FF2B5EF4-FFF2-40B4-BE49-F238E27FC236}">
                <a16:creationId xmlns:a16="http://schemas.microsoft.com/office/drawing/2014/main" xmlns="" id="{E5F39C6D-C78C-92F4-EA51-E56B3AF05B34}"/>
              </a:ext>
            </a:extLst>
          </p:cNvPr>
          <p:cNvSpPr txBox="1"/>
          <p:nvPr/>
        </p:nvSpPr>
        <p:spPr>
          <a:xfrm>
            <a:off x="823108" y="1039520"/>
            <a:ext cx="6856439" cy="400110"/>
          </a:xfrm>
          <a:prstGeom prst="rect">
            <a:avLst/>
          </a:prstGeom>
          <a:noFill/>
        </p:spPr>
        <p:txBody>
          <a:bodyPr wrap="square" rtlCol="0">
            <a:spAutoFit/>
          </a:bodyPr>
          <a:lstStyle/>
          <a:p>
            <a:r>
              <a:rPr lang="en-US" sz="2000" b="1" dirty="0">
                <a:solidFill>
                  <a:srgbClr val="CC0000"/>
                </a:solidFill>
              </a:rPr>
              <a:t>How to publish under the agreement</a:t>
            </a:r>
          </a:p>
        </p:txBody>
      </p:sp>
    </p:spTree>
    <p:extLst>
      <p:ext uri="{BB962C8B-B14F-4D97-AF65-F5344CB8AC3E}">
        <p14:creationId xmlns:p14="http://schemas.microsoft.com/office/powerpoint/2010/main" val="3691594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8033" y="1794322"/>
            <a:ext cx="10278196" cy="3785652"/>
          </a:xfrm>
          <a:prstGeom prst="rect">
            <a:avLst/>
          </a:prstGeom>
          <a:noFill/>
        </p:spPr>
        <p:txBody>
          <a:bodyPr wrap="square" rtlCol="0">
            <a:spAutoFit/>
          </a:bodyPr>
          <a:lstStyle/>
          <a:p>
            <a:pPr marL="800080" lvl="1" indent="-342891">
              <a:buClr>
                <a:srgbClr val="C20D20"/>
              </a:buClr>
              <a:buSzPct val="100000"/>
              <a:buFont typeface="Calibri" panose="020F0502020204030204" pitchFamily="34" charset="0"/>
              <a:buChar char="●"/>
              <a:defRPr/>
            </a:pPr>
            <a:r>
              <a:rPr lang="en-GB" sz="2000" dirty="0">
                <a:ea typeface="ＭＳ Ｐゴシック" charset="-128"/>
                <a:cs typeface="Arial"/>
              </a:rPr>
              <a:t>We identify that articles are eligible using the affiliation of the corresponding author</a:t>
            </a:r>
          </a:p>
          <a:p>
            <a:pPr marL="800080" lvl="1" indent="-342891">
              <a:buClr>
                <a:srgbClr val="C20D20"/>
              </a:buClr>
              <a:buSzPct val="100000"/>
              <a:buFont typeface="Calibri" panose="020F0502020204030204" pitchFamily="34" charset="0"/>
              <a:buChar char="●"/>
              <a:defRPr/>
            </a:pPr>
            <a:endParaRPr lang="en-GB" sz="2000" dirty="0">
              <a:ea typeface="ＭＳ Ｐゴシック" charset="-128"/>
              <a:cs typeface="Arial"/>
            </a:endParaRPr>
          </a:p>
          <a:p>
            <a:pPr marL="800080" lvl="1" indent="-342891">
              <a:buClr>
                <a:srgbClr val="C20D20"/>
              </a:buClr>
              <a:buSzPct val="100000"/>
              <a:buFont typeface="Calibri" panose="020F0502020204030204" pitchFamily="34" charset="0"/>
              <a:buChar char="●"/>
              <a:defRPr/>
            </a:pPr>
            <a:r>
              <a:rPr lang="en-GB" sz="2000" dirty="0">
                <a:ea typeface="ＭＳ Ｐゴシック" charset="-128"/>
                <a:cs typeface="Arial"/>
              </a:rPr>
              <a:t>To be eligible, the article should be accepted within the licence term</a:t>
            </a:r>
          </a:p>
          <a:p>
            <a:pPr marL="800080" lvl="1" indent="-342891">
              <a:buClr>
                <a:srgbClr val="C20D20"/>
              </a:buClr>
              <a:buSzPct val="100000"/>
              <a:buFont typeface="Calibri" panose="020F0502020204030204" pitchFamily="34" charset="0"/>
              <a:buChar char="●"/>
              <a:defRPr/>
            </a:pPr>
            <a:endParaRPr lang="en-GB" sz="2000" dirty="0">
              <a:ea typeface="ＭＳ Ｐゴシック" charset="-128"/>
              <a:cs typeface="Arial"/>
            </a:endParaRPr>
          </a:p>
          <a:p>
            <a:pPr marL="800080" lvl="1" indent="-342891">
              <a:buClr>
                <a:srgbClr val="C20D20"/>
              </a:buClr>
              <a:buSzPct val="100000"/>
              <a:buFont typeface="Calibri" panose="020F0502020204030204" pitchFamily="34" charset="0"/>
              <a:buChar char="●"/>
              <a:defRPr/>
            </a:pPr>
            <a:r>
              <a:rPr lang="en-GB" sz="2000" dirty="0">
                <a:ea typeface="ＭＳ Ｐゴシック" charset="-128"/>
                <a:cs typeface="Arial"/>
              </a:rPr>
              <a:t>During the peer-review process, or shortly after acceptance we will write to the corresponding author to let them know we will publish the article open access</a:t>
            </a:r>
          </a:p>
          <a:p>
            <a:pPr marL="742939" lvl="1" indent="-285750">
              <a:buClr>
                <a:srgbClr val="C20D20"/>
              </a:buClr>
              <a:buSzPct val="100000"/>
              <a:buFont typeface="Arial" panose="020B0604020202020204" pitchFamily="34" charset="0"/>
              <a:buChar char="•"/>
              <a:defRPr/>
            </a:pPr>
            <a:endParaRPr lang="en-GB" sz="2000" dirty="0"/>
          </a:p>
          <a:p>
            <a:pPr marL="800080" lvl="1" indent="-342891">
              <a:buClr>
                <a:srgbClr val="C20D20"/>
              </a:buClr>
              <a:buSzPct val="100000"/>
              <a:buFont typeface="Calibri" panose="020F0502020204030204" pitchFamily="34" charset="0"/>
              <a:buChar char="●"/>
              <a:defRPr/>
            </a:pPr>
            <a:r>
              <a:rPr lang="en-GB" sz="2000" dirty="0">
                <a:ea typeface="ＭＳ Ｐゴシック" charset="-128"/>
                <a:cs typeface="Arial"/>
              </a:rPr>
              <a:t>Articles are automatically opted in to open access. Although the author can still opt out, this is very rare. </a:t>
            </a:r>
          </a:p>
          <a:p>
            <a:pPr marL="800080" lvl="1" indent="-342891">
              <a:buClr>
                <a:srgbClr val="C20D20"/>
              </a:buClr>
              <a:buSzPct val="100000"/>
              <a:buFont typeface="Arial" panose="020B0604020202020204" pitchFamily="34" charset="0"/>
              <a:buChar char="•"/>
              <a:defRPr/>
            </a:pPr>
            <a:endParaRPr lang="en-GB" sz="2000" dirty="0">
              <a:latin typeface="FranklinGotCdIoP-Book"/>
              <a:ea typeface="ＭＳ Ｐゴシック" charset="-128"/>
              <a:cs typeface="Arial"/>
            </a:endParaRPr>
          </a:p>
          <a:p>
            <a:pPr>
              <a:buClr>
                <a:srgbClr val="C20D20"/>
              </a:buClr>
              <a:buSzPct val="100000"/>
              <a:defRPr/>
            </a:pPr>
            <a:endParaRPr lang="en-GB" sz="2000" dirty="0">
              <a:ea typeface="ＭＳ Ｐゴシック" charset="-128"/>
              <a:cs typeface="Arial"/>
            </a:endParaRPr>
          </a:p>
          <a:p>
            <a:pPr>
              <a:buClr>
                <a:srgbClr val="C20D20"/>
              </a:buClr>
              <a:buSzPct val="100000"/>
              <a:defRPr/>
            </a:pPr>
            <a:endParaRPr lang="en-GB" sz="2000" dirty="0">
              <a:ea typeface="ＭＳ Ｐゴシック" charset="-128"/>
              <a:cs typeface="Arial"/>
            </a:endParaRPr>
          </a:p>
        </p:txBody>
      </p:sp>
      <p:sp>
        <p:nvSpPr>
          <p:cNvPr id="7" name="TextBox 6">
            <a:extLst>
              <a:ext uri="{FF2B5EF4-FFF2-40B4-BE49-F238E27FC236}">
                <a16:creationId xmlns:a16="http://schemas.microsoft.com/office/drawing/2014/main" xmlns="" id="{8DE9CA8F-F77E-446C-B4B9-DEDD745EF920}"/>
              </a:ext>
            </a:extLst>
          </p:cNvPr>
          <p:cNvSpPr txBox="1"/>
          <p:nvPr/>
        </p:nvSpPr>
        <p:spPr>
          <a:xfrm>
            <a:off x="696219" y="1039520"/>
            <a:ext cx="6856439" cy="400110"/>
          </a:xfrm>
          <a:prstGeom prst="rect">
            <a:avLst/>
          </a:prstGeom>
          <a:noFill/>
        </p:spPr>
        <p:txBody>
          <a:bodyPr wrap="square" rtlCol="0">
            <a:spAutoFit/>
          </a:bodyPr>
          <a:lstStyle/>
          <a:p>
            <a:r>
              <a:rPr lang="en-US" sz="2000" b="1" dirty="0">
                <a:solidFill>
                  <a:srgbClr val="CC0000"/>
                </a:solidFill>
              </a:rPr>
              <a:t>How to publish under the agreement</a:t>
            </a:r>
          </a:p>
        </p:txBody>
      </p:sp>
      <p:sp>
        <p:nvSpPr>
          <p:cNvPr id="2" name="TextBox 1">
            <a:extLst>
              <a:ext uri="{FF2B5EF4-FFF2-40B4-BE49-F238E27FC236}">
                <a16:creationId xmlns:a16="http://schemas.microsoft.com/office/drawing/2014/main" xmlns="" id="{A8A797C8-F71B-6ECD-B9A5-AA3FD4C702A8}"/>
              </a:ext>
            </a:extLst>
          </p:cNvPr>
          <p:cNvSpPr txBox="1"/>
          <p:nvPr/>
        </p:nvSpPr>
        <p:spPr>
          <a:xfrm>
            <a:off x="764332" y="5103664"/>
            <a:ext cx="8138336" cy="923330"/>
          </a:xfrm>
          <a:prstGeom prst="rect">
            <a:avLst/>
          </a:prstGeom>
          <a:solidFill>
            <a:schemeClr val="tx2">
              <a:lumMod val="20000"/>
              <a:lumOff val="80000"/>
            </a:schemeClr>
          </a:solidFill>
          <a:ln>
            <a:solidFill>
              <a:schemeClr val="tx2"/>
            </a:solidFill>
          </a:ln>
        </p:spPr>
        <p:txBody>
          <a:bodyPr wrap="square" rtlCol="0">
            <a:spAutoFit/>
          </a:bodyPr>
          <a:lstStyle/>
          <a:p>
            <a:pPr lvl="1">
              <a:buClr>
                <a:srgbClr val="C20D20"/>
              </a:buClr>
              <a:buSzPct val="100000"/>
              <a:defRPr/>
            </a:pPr>
            <a:r>
              <a:rPr lang="en-GB" sz="1800" dirty="0"/>
              <a:t>	The corresponding author is the one that submits the manuscript, and is 	responsible for communicating with the journal during the submission, 	peer review and publication process.</a:t>
            </a:r>
            <a:endParaRPr lang="en-GB" sz="1800" dirty="0">
              <a:ea typeface="ＭＳ Ｐゴシック" charset="-128"/>
              <a:cs typeface="Arial"/>
            </a:endParaRPr>
          </a:p>
        </p:txBody>
      </p:sp>
      <p:pic>
        <p:nvPicPr>
          <p:cNvPr id="3" name="Graphic 2" descr="Female Profile with solid fill">
            <a:extLst>
              <a:ext uri="{FF2B5EF4-FFF2-40B4-BE49-F238E27FC236}">
                <a16:creationId xmlns:a16="http://schemas.microsoft.com/office/drawing/2014/main" xmlns="" id="{5EB62911-C483-69A4-D848-F807BA43F84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4332" y="5103664"/>
            <a:ext cx="914400" cy="914400"/>
          </a:xfrm>
          <a:prstGeom prst="rect">
            <a:avLst/>
          </a:prstGeom>
        </p:spPr>
      </p:pic>
    </p:spTree>
    <p:extLst>
      <p:ext uri="{BB962C8B-B14F-4D97-AF65-F5344CB8AC3E}">
        <p14:creationId xmlns:p14="http://schemas.microsoft.com/office/powerpoint/2010/main" val="98706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99B3D0FA-2A59-7D41-AFF9-D98AFC8C594D}"/>
              </a:ext>
            </a:extLst>
          </p:cNvPr>
          <p:cNvPicPr>
            <a:picLocks noChangeAspect="1"/>
          </p:cNvPicPr>
          <p:nvPr/>
        </p:nvPicPr>
        <p:blipFill>
          <a:blip r:embed="rId3"/>
          <a:stretch>
            <a:fillRect/>
          </a:stretch>
        </p:blipFill>
        <p:spPr>
          <a:xfrm>
            <a:off x="1849057" y="1714538"/>
            <a:ext cx="1341487" cy="1282304"/>
          </a:xfrm>
          <a:prstGeom prst="rect">
            <a:avLst/>
          </a:prstGeom>
        </p:spPr>
      </p:pic>
      <p:sp>
        <p:nvSpPr>
          <p:cNvPr id="17" name="TextBox 16">
            <a:extLst>
              <a:ext uri="{FF2B5EF4-FFF2-40B4-BE49-F238E27FC236}">
                <a16:creationId xmlns:a16="http://schemas.microsoft.com/office/drawing/2014/main" xmlns="" id="{BDB39353-C89F-5F47-890D-931B75D49A37}"/>
              </a:ext>
            </a:extLst>
          </p:cNvPr>
          <p:cNvSpPr txBox="1"/>
          <p:nvPr/>
        </p:nvSpPr>
        <p:spPr>
          <a:xfrm>
            <a:off x="3636312" y="1753567"/>
            <a:ext cx="5871294" cy="600164"/>
          </a:xfrm>
          <a:prstGeom prst="rect">
            <a:avLst/>
          </a:prstGeom>
          <a:noFill/>
        </p:spPr>
        <p:txBody>
          <a:bodyPr wrap="square" rtlCol="0">
            <a:spAutoFit/>
          </a:bodyPr>
          <a:lstStyle/>
          <a:p>
            <a:r>
              <a:rPr lang="en-US" sz="1650"/>
              <a:t>When ready to start the submission, follow steps 1-4 on our submission system; </a:t>
            </a:r>
            <a:r>
              <a:rPr lang="en-US" sz="1650" b="1" err="1"/>
              <a:t>ScholarOne</a:t>
            </a:r>
            <a:r>
              <a:rPr lang="en-US" sz="1650" b="1"/>
              <a:t>.</a:t>
            </a:r>
          </a:p>
        </p:txBody>
      </p:sp>
      <p:cxnSp>
        <p:nvCxnSpPr>
          <p:cNvPr id="20" name="Straight Connector 19">
            <a:extLst>
              <a:ext uri="{FF2B5EF4-FFF2-40B4-BE49-F238E27FC236}">
                <a16:creationId xmlns:a16="http://schemas.microsoft.com/office/drawing/2014/main" xmlns="" id="{49E4F23C-DB1D-F142-859C-A3B61337C1DA}"/>
              </a:ext>
            </a:extLst>
          </p:cNvPr>
          <p:cNvCxnSpPr>
            <a:cxnSpLocks/>
          </p:cNvCxnSpPr>
          <p:nvPr/>
        </p:nvCxnSpPr>
        <p:spPr>
          <a:xfrm flipV="1">
            <a:off x="3397335" y="1835946"/>
            <a:ext cx="0" cy="322972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Picture 30" descr="Graphical user interface, text, application, email&#10;&#10;Description automatically generated">
            <a:extLst>
              <a:ext uri="{FF2B5EF4-FFF2-40B4-BE49-F238E27FC236}">
                <a16:creationId xmlns:a16="http://schemas.microsoft.com/office/drawing/2014/main" xmlns="" id="{44165B08-12A6-5544-AD53-8C0E82E5BE83}"/>
              </a:ext>
            </a:extLst>
          </p:cNvPr>
          <p:cNvPicPr/>
          <p:nvPr/>
        </p:nvPicPr>
        <p:blipFill>
          <a:blip r:embed="rId4"/>
          <a:stretch>
            <a:fillRect/>
          </a:stretch>
        </p:blipFill>
        <p:spPr>
          <a:xfrm>
            <a:off x="3760575" y="2584971"/>
            <a:ext cx="5588512" cy="2663980"/>
          </a:xfrm>
          <a:prstGeom prst="rect">
            <a:avLst/>
          </a:prstGeom>
        </p:spPr>
      </p:pic>
      <p:sp>
        <p:nvSpPr>
          <p:cNvPr id="18" name="Rectangle 17">
            <a:extLst>
              <a:ext uri="{FF2B5EF4-FFF2-40B4-BE49-F238E27FC236}">
                <a16:creationId xmlns:a16="http://schemas.microsoft.com/office/drawing/2014/main" xmlns="" id="{BD77B77B-BF58-F043-A7DE-C20A91970122}"/>
              </a:ext>
            </a:extLst>
          </p:cNvPr>
          <p:cNvSpPr/>
          <p:nvPr/>
        </p:nvSpPr>
        <p:spPr>
          <a:xfrm>
            <a:off x="3690551" y="2537016"/>
            <a:ext cx="5733425" cy="2528651"/>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 name="TextBox 1">
            <a:extLst>
              <a:ext uri="{FF2B5EF4-FFF2-40B4-BE49-F238E27FC236}">
                <a16:creationId xmlns:a16="http://schemas.microsoft.com/office/drawing/2014/main" xmlns="" id="{13AD0F30-920E-4B03-99A3-C669E6A97951}"/>
              </a:ext>
            </a:extLst>
          </p:cNvPr>
          <p:cNvSpPr txBox="1"/>
          <p:nvPr/>
        </p:nvSpPr>
        <p:spPr>
          <a:xfrm>
            <a:off x="3397336" y="5631419"/>
            <a:ext cx="7182183" cy="615553"/>
          </a:xfrm>
          <a:prstGeom prst="rect">
            <a:avLst/>
          </a:prstGeom>
          <a:noFill/>
        </p:spPr>
        <p:txBody>
          <a:bodyPr wrap="square" rtlCol="0">
            <a:spAutoFit/>
          </a:bodyPr>
          <a:lstStyle/>
          <a:p>
            <a:r>
              <a:rPr lang="en-GB" sz="1600"/>
              <a:t>The submission process will vary on some of our society partner journals.</a:t>
            </a:r>
          </a:p>
          <a:p>
            <a:endParaRPr lang="en-GB"/>
          </a:p>
        </p:txBody>
      </p:sp>
      <p:sp>
        <p:nvSpPr>
          <p:cNvPr id="10" name="Rectangle 6">
            <a:extLst>
              <a:ext uri="{FF2B5EF4-FFF2-40B4-BE49-F238E27FC236}">
                <a16:creationId xmlns:a16="http://schemas.microsoft.com/office/drawing/2014/main" xmlns="" id="{B6511407-77EE-4592-9336-F02AF857FA3C}"/>
              </a:ext>
            </a:extLst>
          </p:cNvPr>
          <p:cNvSpPr txBox="1">
            <a:spLocks noChangeArrowheads="1"/>
          </p:cNvSpPr>
          <p:nvPr/>
        </p:nvSpPr>
        <p:spPr bwMode="auto">
          <a:xfrm>
            <a:off x="1734048" y="1350243"/>
            <a:ext cx="8507476" cy="4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107000"/>
              </a:lnSpc>
              <a:spcAft>
                <a:spcPts val="0"/>
              </a:spcAft>
            </a:pPr>
            <a:r>
              <a:rPr lang="en-GB" sz="2200" b="1">
                <a:solidFill>
                  <a:srgbClr val="D70011"/>
                </a:solidFill>
                <a:cs typeface="Arial" charset="0"/>
              </a:rPr>
              <a:t>Author Guide</a:t>
            </a:r>
          </a:p>
          <a:p>
            <a:pPr>
              <a:spcBef>
                <a:spcPct val="20000"/>
              </a:spcBef>
              <a:buSzPct val="100000"/>
              <a:buFont typeface="Arial" charset="0"/>
              <a:buNone/>
            </a:pPr>
            <a:endParaRPr lang="en-GB" sz="2200" b="1">
              <a:solidFill>
                <a:srgbClr val="D70011"/>
              </a:solidFill>
              <a:cs typeface="Arial" charset="0"/>
            </a:endParaRPr>
          </a:p>
        </p:txBody>
      </p:sp>
      <p:pic>
        <p:nvPicPr>
          <p:cNvPr id="3" name="Picture 2">
            <a:extLst>
              <a:ext uri="{FF2B5EF4-FFF2-40B4-BE49-F238E27FC236}">
                <a16:creationId xmlns:a16="http://schemas.microsoft.com/office/drawing/2014/main" xmlns="" id="{CC45C42E-C7F4-2348-10BA-50866B3749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2160" y="204997"/>
            <a:ext cx="2016689" cy="457117"/>
          </a:xfrm>
          <a:prstGeom prst="rect">
            <a:avLst/>
          </a:prstGeom>
        </p:spPr>
      </p:pic>
      <p:pic>
        <p:nvPicPr>
          <p:cNvPr id="5" name="Picture 4" descr="Qr code&#10;&#10;Description automatically generated">
            <a:extLst>
              <a:ext uri="{FF2B5EF4-FFF2-40B4-BE49-F238E27FC236}">
                <a16:creationId xmlns:a16="http://schemas.microsoft.com/office/drawing/2014/main" xmlns="" id="{4DFC8C78-305E-E919-0EEE-44B97326A895}"/>
              </a:ext>
            </a:extLst>
          </p:cNvPr>
          <p:cNvPicPr>
            <a:picLocks noChangeAspect="1"/>
          </p:cNvPicPr>
          <p:nvPr/>
        </p:nvPicPr>
        <p:blipFill>
          <a:blip r:embed="rId6"/>
          <a:stretch>
            <a:fillRect/>
          </a:stretch>
        </p:blipFill>
        <p:spPr>
          <a:xfrm>
            <a:off x="10241524" y="204997"/>
            <a:ext cx="1610866" cy="2000696"/>
          </a:xfrm>
          <a:prstGeom prst="rect">
            <a:avLst/>
          </a:prstGeom>
        </p:spPr>
      </p:pic>
    </p:spTree>
    <p:extLst>
      <p:ext uri="{BB962C8B-B14F-4D97-AF65-F5344CB8AC3E}">
        <p14:creationId xmlns:p14="http://schemas.microsoft.com/office/powerpoint/2010/main" val="831089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BDB39353-C89F-5F47-890D-931B75D49A37}"/>
              </a:ext>
            </a:extLst>
          </p:cNvPr>
          <p:cNvSpPr txBox="1"/>
          <p:nvPr/>
        </p:nvSpPr>
        <p:spPr>
          <a:xfrm>
            <a:off x="3397335" y="1713008"/>
            <a:ext cx="6202908" cy="400110"/>
          </a:xfrm>
          <a:prstGeom prst="rect">
            <a:avLst/>
          </a:prstGeom>
          <a:noFill/>
        </p:spPr>
        <p:txBody>
          <a:bodyPr wrap="square" rtlCol="0">
            <a:spAutoFit/>
          </a:bodyPr>
          <a:lstStyle/>
          <a:p>
            <a:r>
              <a:rPr lang="en-US" sz="2000">
                <a:solidFill>
                  <a:srgbClr val="D70011"/>
                </a:solidFill>
              </a:rPr>
              <a:t>Providing author information</a:t>
            </a:r>
            <a:endParaRPr lang="en-US" sz="2000" b="1">
              <a:solidFill>
                <a:srgbClr val="D70011"/>
              </a:solidFill>
            </a:endParaRPr>
          </a:p>
        </p:txBody>
      </p:sp>
      <p:cxnSp>
        <p:nvCxnSpPr>
          <p:cNvPr id="20" name="Straight Connector 19">
            <a:extLst>
              <a:ext uri="{FF2B5EF4-FFF2-40B4-BE49-F238E27FC236}">
                <a16:creationId xmlns:a16="http://schemas.microsoft.com/office/drawing/2014/main" xmlns="" id="{49E4F23C-DB1D-F142-859C-A3B61337C1DA}"/>
              </a:ext>
            </a:extLst>
          </p:cNvPr>
          <p:cNvCxnSpPr>
            <a:cxnSpLocks/>
          </p:cNvCxnSpPr>
          <p:nvPr/>
        </p:nvCxnSpPr>
        <p:spPr>
          <a:xfrm flipV="1">
            <a:off x="3397335" y="1835947"/>
            <a:ext cx="0" cy="323694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776D236B-85C3-584B-9EE0-3E22F1143C0A}"/>
              </a:ext>
            </a:extLst>
          </p:cNvPr>
          <p:cNvPicPr>
            <a:picLocks noChangeAspect="1"/>
          </p:cNvPicPr>
          <p:nvPr/>
        </p:nvPicPr>
        <p:blipFill>
          <a:blip r:embed="rId3"/>
          <a:stretch>
            <a:fillRect/>
          </a:stretch>
        </p:blipFill>
        <p:spPr>
          <a:xfrm>
            <a:off x="1977329" y="1769039"/>
            <a:ext cx="1186247" cy="1105823"/>
          </a:xfrm>
          <a:prstGeom prst="rect">
            <a:avLst/>
          </a:prstGeom>
        </p:spPr>
      </p:pic>
      <p:sp>
        <p:nvSpPr>
          <p:cNvPr id="4" name="TextBox 3">
            <a:extLst>
              <a:ext uri="{FF2B5EF4-FFF2-40B4-BE49-F238E27FC236}">
                <a16:creationId xmlns:a16="http://schemas.microsoft.com/office/drawing/2014/main" xmlns="" id="{58BAF771-3142-674F-9E2A-9EDE474DD70E}"/>
              </a:ext>
            </a:extLst>
          </p:cNvPr>
          <p:cNvSpPr txBox="1"/>
          <p:nvPr/>
        </p:nvSpPr>
        <p:spPr>
          <a:xfrm>
            <a:off x="7971671" y="2148518"/>
            <a:ext cx="2243000" cy="1985159"/>
          </a:xfrm>
          <a:prstGeom prst="rect">
            <a:avLst/>
          </a:prstGeom>
          <a:noFill/>
        </p:spPr>
        <p:txBody>
          <a:bodyPr wrap="square" rtlCol="0">
            <a:spAutoFit/>
          </a:bodyPr>
          <a:lstStyle/>
          <a:p>
            <a:r>
              <a:rPr lang="en-US" sz="1500">
                <a:solidFill>
                  <a:srgbClr val="848CAB"/>
                </a:solidFill>
              </a:rPr>
              <a:t>The corresponding (submitting) author will need to make sure their affiliation is clearly stated on the submission form (</a:t>
            </a:r>
            <a:r>
              <a:rPr lang="en-US" sz="1500" b="1">
                <a:solidFill>
                  <a:srgbClr val="848CAB"/>
                </a:solidFill>
              </a:rPr>
              <a:t>use the autofill</a:t>
            </a:r>
            <a:r>
              <a:rPr lang="en-US" sz="1500">
                <a:solidFill>
                  <a:srgbClr val="848CAB"/>
                </a:solidFill>
              </a:rPr>
              <a:t>) and on the article itself.</a:t>
            </a:r>
            <a:endParaRPr lang="en-GB" sz="1500">
              <a:solidFill>
                <a:srgbClr val="848CAB"/>
              </a:solidFill>
            </a:endParaRPr>
          </a:p>
          <a:p>
            <a:endParaRPr lang="en-US"/>
          </a:p>
        </p:txBody>
      </p:sp>
      <p:pic>
        <p:nvPicPr>
          <p:cNvPr id="11" name="Picture 10" descr="Graphical user interface, text, application, email&#10;&#10;Description automatically generated">
            <a:extLst>
              <a:ext uri="{FF2B5EF4-FFF2-40B4-BE49-F238E27FC236}">
                <a16:creationId xmlns:a16="http://schemas.microsoft.com/office/drawing/2014/main" xmlns="" id="{29A44EB9-3941-2C4A-B304-745980ADECF6}"/>
              </a:ext>
            </a:extLst>
          </p:cNvPr>
          <p:cNvPicPr/>
          <p:nvPr/>
        </p:nvPicPr>
        <p:blipFill>
          <a:blip r:embed="rId4"/>
          <a:stretch>
            <a:fillRect/>
          </a:stretch>
        </p:blipFill>
        <p:spPr>
          <a:xfrm>
            <a:off x="3496219" y="2148518"/>
            <a:ext cx="4241691" cy="2790482"/>
          </a:xfrm>
          <a:prstGeom prst="rect">
            <a:avLst/>
          </a:prstGeom>
          <a:ln>
            <a:solidFill>
              <a:schemeClr val="tx1"/>
            </a:solidFill>
          </a:ln>
        </p:spPr>
      </p:pic>
      <p:pic>
        <p:nvPicPr>
          <p:cNvPr id="3" name="Picture 2">
            <a:extLst>
              <a:ext uri="{FF2B5EF4-FFF2-40B4-BE49-F238E27FC236}">
                <a16:creationId xmlns:a16="http://schemas.microsoft.com/office/drawing/2014/main" xmlns="" id="{0F36A014-E79A-964D-2661-4D3BF8EC7463}"/>
              </a:ext>
            </a:extLst>
          </p:cNvPr>
          <p:cNvPicPr>
            <a:picLocks noChangeAspect="1"/>
          </p:cNvPicPr>
          <p:nvPr/>
        </p:nvPicPr>
        <p:blipFill>
          <a:blip r:embed="rId5"/>
          <a:stretch>
            <a:fillRect/>
          </a:stretch>
        </p:blipFill>
        <p:spPr>
          <a:xfrm>
            <a:off x="1977329" y="4832600"/>
            <a:ext cx="7686073" cy="1844657"/>
          </a:xfrm>
          <a:prstGeom prst="rect">
            <a:avLst/>
          </a:prstGeom>
        </p:spPr>
      </p:pic>
      <p:sp>
        <p:nvSpPr>
          <p:cNvPr id="5" name="Rectangle 4">
            <a:extLst>
              <a:ext uri="{FF2B5EF4-FFF2-40B4-BE49-F238E27FC236}">
                <a16:creationId xmlns:a16="http://schemas.microsoft.com/office/drawing/2014/main" xmlns="" id="{884C44CC-4A6A-49DF-9F2A-E5EF6029551E}"/>
              </a:ext>
            </a:extLst>
          </p:cNvPr>
          <p:cNvSpPr/>
          <p:nvPr/>
        </p:nvSpPr>
        <p:spPr>
          <a:xfrm>
            <a:off x="6934989" y="5151362"/>
            <a:ext cx="2591563" cy="131913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Down 5">
            <a:extLst>
              <a:ext uri="{FF2B5EF4-FFF2-40B4-BE49-F238E27FC236}">
                <a16:creationId xmlns:a16="http://schemas.microsoft.com/office/drawing/2014/main" xmlns="" id="{D9812FCE-5BBA-4B28-9814-EC2454362740}"/>
              </a:ext>
            </a:extLst>
          </p:cNvPr>
          <p:cNvSpPr/>
          <p:nvPr/>
        </p:nvSpPr>
        <p:spPr>
          <a:xfrm>
            <a:off x="8794665" y="3912320"/>
            <a:ext cx="380998" cy="1201161"/>
          </a:xfrm>
          <a:prstGeom prst="downArrow">
            <a:avLst>
              <a:gd name="adj1" fmla="val 35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xmlns="" id="{F441ADA0-74FA-612F-1313-0F2E3F90F0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2160" y="204997"/>
            <a:ext cx="2016689" cy="457117"/>
          </a:xfrm>
          <a:prstGeom prst="rect">
            <a:avLst/>
          </a:prstGeom>
        </p:spPr>
      </p:pic>
    </p:spTree>
    <p:extLst>
      <p:ext uri="{BB962C8B-B14F-4D97-AF65-F5344CB8AC3E}">
        <p14:creationId xmlns:p14="http://schemas.microsoft.com/office/powerpoint/2010/main" val="2063790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BDB39353-C89F-5F47-890D-931B75D49A37}"/>
              </a:ext>
            </a:extLst>
          </p:cNvPr>
          <p:cNvSpPr txBox="1"/>
          <p:nvPr/>
        </p:nvSpPr>
        <p:spPr>
          <a:xfrm>
            <a:off x="2763785" y="1059228"/>
            <a:ext cx="6664429" cy="400110"/>
          </a:xfrm>
          <a:prstGeom prst="rect">
            <a:avLst/>
          </a:prstGeom>
          <a:noFill/>
        </p:spPr>
        <p:txBody>
          <a:bodyPr wrap="square" rtlCol="0">
            <a:spAutoFit/>
          </a:bodyPr>
          <a:lstStyle/>
          <a:p>
            <a:r>
              <a:rPr lang="en-US" sz="2000" dirty="0">
                <a:solidFill>
                  <a:srgbClr val="D70011"/>
                </a:solidFill>
              </a:rPr>
              <a:t>Declaring funding</a:t>
            </a:r>
          </a:p>
        </p:txBody>
      </p:sp>
      <p:cxnSp>
        <p:nvCxnSpPr>
          <p:cNvPr id="20" name="Straight Connector 19">
            <a:extLst>
              <a:ext uri="{FF2B5EF4-FFF2-40B4-BE49-F238E27FC236}">
                <a16:creationId xmlns:a16="http://schemas.microsoft.com/office/drawing/2014/main" xmlns="" id="{49E4F23C-DB1D-F142-859C-A3B61337C1DA}"/>
              </a:ext>
            </a:extLst>
          </p:cNvPr>
          <p:cNvCxnSpPr>
            <a:cxnSpLocks/>
          </p:cNvCxnSpPr>
          <p:nvPr/>
        </p:nvCxnSpPr>
        <p:spPr>
          <a:xfrm flipV="1">
            <a:off x="2688675" y="1117085"/>
            <a:ext cx="0" cy="355050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58BAF771-3142-674F-9E2A-9EDE474DD70E}"/>
              </a:ext>
            </a:extLst>
          </p:cNvPr>
          <p:cNvSpPr txBox="1"/>
          <p:nvPr/>
        </p:nvSpPr>
        <p:spPr>
          <a:xfrm>
            <a:off x="7893670" y="1618648"/>
            <a:ext cx="3069087" cy="1038746"/>
          </a:xfrm>
          <a:prstGeom prst="rect">
            <a:avLst/>
          </a:prstGeom>
          <a:noFill/>
        </p:spPr>
        <p:txBody>
          <a:bodyPr wrap="square" lIns="91440" tIns="45720" rIns="91440" bIns="45720" rtlCol="0" anchor="t">
            <a:spAutoFit/>
          </a:bodyPr>
          <a:lstStyle/>
          <a:p>
            <a:r>
              <a:rPr lang="en-GB" sz="1600" dirty="0"/>
              <a:t>At </a:t>
            </a:r>
            <a:r>
              <a:rPr lang="en-GB" sz="1600" b="1" dirty="0"/>
              <a:t>step 6</a:t>
            </a:r>
            <a:r>
              <a:rPr lang="en-GB" sz="1600" dirty="0"/>
              <a:t> you can declare any funding you received to do your research.</a:t>
            </a:r>
            <a:endParaRPr lang="en-GB" sz="1350" dirty="0">
              <a:latin typeface="Calibri"/>
              <a:ea typeface="ＭＳ Ｐゴシック"/>
              <a:cs typeface="Calibri"/>
            </a:endParaRPr>
          </a:p>
          <a:p>
            <a:endParaRPr lang="en-GB" sz="1350" dirty="0">
              <a:solidFill>
                <a:srgbClr val="848CAB"/>
              </a:solidFill>
            </a:endParaRPr>
          </a:p>
        </p:txBody>
      </p:sp>
      <p:pic>
        <p:nvPicPr>
          <p:cNvPr id="6" name="Picture 5">
            <a:extLst>
              <a:ext uri="{FF2B5EF4-FFF2-40B4-BE49-F238E27FC236}">
                <a16:creationId xmlns:a16="http://schemas.microsoft.com/office/drawing/2014/main" xmlns="" id="{17961A3E-1208-3D4F-A6D3-C3D59CA5C79F}"/>
              </a:ext>
            </a:extLst>
          </p:cNvPr>
          <p:cNvPicPr>
            <a:picLocks noChangeAspect="1"/>
          </p:cNvPicPr>
          <p:nvPr/>
        </p:nvPicPr>
        <p:blipFill>
          <a:blip r:embed="rId3"/>
          <a:stretch>
            <a:fillRect/>
          </a:stretch>
        </p:blipFill>
        <p:spPr>
          <a:xfrm>
            <a:off x="1377111" y="1015801"/>
            <a:ext cx="1142260" cy="1122220"/>
          </a:xfrm>
          <a:prstGeom prst="rect">
            <a:avLst/>
          </a:prstGeom>
        </p:spPr>
      </p:pic>
      <p:pic>
        <p:nvPicPr>
          <p:cNvPr id="2" name="Picture 1">
            <a:extLst>
              <a:ext uri="{FF2B5EF4-FFF2-40B4-BE49-F238E27FC236}">
                <a16:creationId xmlns:a16="http://schemas.microsoft.com/office/drawing/2014/main" xmlns="" id="{AB0B25CE-BB78-719F-FE13-BAD59055A0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60" y="204997"/>
            <a:ext cx="2016689" cy="457117"/>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xmlns="" id="{B1E88AA1-7223-018D-595F-CFC22FF6B0F5}"/>
              </a:ext>
            </a:extLst>
          </p:cNvPr>
          <p:cNvPicPr>
            <a:picLocks noChangeAspect="1"/>
          </p:cNvPicPr>
          <p:nvPr/>
        </p:nvPicPr>
        <p:blipFill>
          <a:blip r:embed="rId5"/>
          <a:stretch>
            <a:fillRect/>
          </a:stretch>
        </p:blipFill>
        <p:spPr>
          <a:xfrm>
            <a:off x="2933090" y="1541819"/>
            <a:ext cx="4210638" cy="3667637"/>
          </a:xfrm>
          <a:prstGeom prst="rect">
            <a:avLst/>
          </a:prstGeom>
        </p:spPr>
      </p:pic>
    </p:spTree>
    <p:extLst>
      <p:ext uri="{BB962C8B-B14F-4D97-AF65-F5344CB8AC3E}">
        <p14:creationId xmlns:p14="http://schemas.microsoft.com/office/powerpoint/2010/main" val="980590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BDB39353-C89F-5F47-890D-931B75D49A37}"/>
              </a:ext>
            </a:extLst>
          </p:cNvPr>
          <p:cNvSpPr txBox="1"/>
          <p:nvPr/>
        </p:nvSpPr>
        <p:spPr>
          <a:xfrm>
            <a:off x="3397336" y="1769059"/>
            <a:ext cx="6664429" cy="400110"/>
          </a:xfrm>
          <a:prstGeom prst="rect">
            <a:avLst/>
          </a:prstGeom>
          <a:noFill/>
        </p:spPr>
        <p:txBody>
          <a:bodyPr wrap="square" rtlCol="0">
            <a:spAutoFit/>
          </a:bodyPr>
          <a:lstStyle/>
          <a:p>
            <a:r>
              <a:rPr lang="en-US" sz="2000">
                <a:solidFill>
                  <a:srgbClr val="D70011"/>
                </a:solidFill>
              </a:rPr>
              <a:t>Open access choice</a:t>
            </a:r>
          </a:p>
        </p:txBody>
      </p:sp>
      <p:cxnSp>
        <p:nvCxnSpPr>
          <p:cNvPr id="20" name="Straight Connector 19">
            <a:extLst>
              <a:ext uri="{FF2B5EF4-FFF2-40B4-BE49-F238E27FC236}">
                <a16:creationId xmlns:a16="http://schemas.microsoft.com/office/drawing/2014/main" xmlns="" id="{49E4F23C-DB1D-F142-859C-A3B61337C1DA}"/>
              </a:ext>
            </a:extLst>
          </p:cNvPr>
          <p:cNvCxnSpPr>
            <a:cxnSpLocks/>
          </p:cNvCxnSpPr>
          <p:nvPr/>
        </p:nvCxnSpPr>
        <p:spPr>
          <a:xfrm flipV="1">
            <a:off x="3397335" y="1835946"/>
            <a:ext cx="0" cy="355050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58BAF771-3142-674F-9E2A-9EDE474DD70E}"/>
              </a:ext>
            </a:extLst>
          </p:cNvPr>
          <p:cNvSpPr txBox="1"/>
          <p:nvPr/>
        </p:nvSpPr>
        <p:spPr>
          <a:xfrm>
            <a:off x="8932413" y="1781339"/>
            <a:ext cx="3069087" cy="1200329"/>
          </a:xfrm>
          <a:prstGeom prst="rect">
            <a:avLst/>
          </a:prstGeom>
          <a:noFill/>
        </p:spPr>
        <p:txBody>
          <a:bodyPr wrap="square" lIns="91440" tIns="45720" rIns="91440" bIns="45720" rtlCol="0" anchor="t">
            <a:spAutoFit/>
          </a:bodyPr>
          <a:lstStyle/>
          <a:p>
            <a:r>
              <a:rPr lang="en-GB" sz="1500">
                <a:solidFill>
                  <a:srgbClr val="848CAB"/>
                </a:solidFill>
              </a:rPr>
              <a:t>Whichever OA option is chosen, IOP will always identify whether an article is eligible for the TA</a:t>
            </a:r>
            <a:r>
              <a:rPr lang="en-GB" sz="1350" b="1">
                <a:latin typeface="Calibri"/>
                <a:ea typeface="ＭＳ Ｐゴシック"/>
                <a:cs typeface="Calibri"/>
              </a:rPr>
              <a:t>.</a:t>
            </a:r>
          </a:p>
          <a:p>
            <a:endParaRPr lang="en-GB" sz="1350">
              <a:latin typeface="Calibri"/>
              <a:ea typeface="ＭＳ Ｐゴシック"/>
              <a:cs typeface="Calibri"/>
            </a:endParaRPr>
          </a:p>
          <a:p>
            <a:endParaRPr lang="en-GB" sz="1350">
              <a:solidFill>
                <a:srgbClr val="848CAB"/>
              </a:solidFill>
            </a:endParaRPr>
          </a:p>
        </p:txBody>
      </p:sp>
      <p:pic>
        <p:nvPicPr>
          <p:cNvPr id="6" name="Picture 5">
            <a:extLst>
              <a:ext uri="{FF2B5EF4-FFF2-40B4-BE49-F238E27FC236}">
                <a16:creationId xmlns:a16="http://schemas.microsoft.com/office/drawing/2014/main" xmlns="" id="{17961A3E-1208-3D4F-A6D3-C3D59CA5C79F}"/>
              </a:ext>
            </a:extLst>
          </p:cNvPr>
          <p:cNvPicPr>
            <a:picLocks noChangeAspect="1"/>
          </p:cNvPicPr>
          <p:nvPr/>
        </p:nvPicPr>
        <p:blipFill>
          <a:blip r:embed="rId3"/>
          <a:stretch>
            <a:fillRect/>
          </a:stretch>
        </p:blipFill>
        <p:spPr>
          <a:xfrm>
            <a:off x="2005761" y="1781339"/>
            <a:ext cx="1142260" cy="1122220"/>
          </a:xfrm>
          <a:prstGeom prst="rect">
            <a:avLst/>
          </a:prstGeom>
        </p:spPr>
      </p:pic>
      <p:pic>
        <p:nvPicPr>
          <p:cNvPr id="2" name="Picture 1">
            <a:extLst>
              <a:ext uri="{FF2B5EF4-FFF2-40B4-BE49-F238E27FC236}">
                <a16:creationId xmlns:a16="http://schemas.microsoft.com/office/drawing/2014/main" xmlns="" id="{AB0B25CE-BB78-719F-FE13-BAD59055A0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60" y="204997"/>
            <a:ext cx="2016689" cy="457117"/>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xmlns="" id="{BC096E01-95AE-4EDE-182F-F8C5EFD66A8F}"/>
              </a:ext>
            </a:extLst>
          </p:cNvPr>
          <p:cNvPicPr>
            <a:picLocks noChangeAspect="1"/>
          </p:cNvPicPr>
          <p:nvPr/>
        </p:nvPicPr>
        <p:blipFill>
          <a:blip r:embed="rId5"/>
          <a:stretch>
            <a:fillRect/>
          </a:stretch>
        </p:blipFill>
        <p:spPr>
          <a:xfrm>
            <a:off x="3646650" y="2169169"/>
            <a:ext cx="5285763" cy="3771900"/>
          </a:xfrm>
          <a:prstGeom prst="rect">
            <a:avLst/>
          </a:prstGeom>
        </p:spPr>
      </p:pic>
    </p:spTree>
    <p:extLst>
      <p:ext uri="{BB962C8B-B14F-4D97-AF65-F5344CB8AC3E}">
        <p14:creationId xmlns:p14="http://schemas.microsoft.com/office/powerpoint/2010/main" val="29538112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xmlns="" id="{49E4F23C-DB1D-F142-859C-A3B61337C1DA}"/>
              </a:ext>
            </a:extLst>
          </p:cNvPr>
          <p:cNvCxnSpPr>
            <a:cxnSpLocks/>
          </p:cNvCxnSpPr>
          <p:nvPr/>
        </p:nvCxnSpPr>
        <p:spPr>
          <a:xfrm flipV="1">
            <a:off x="2540085" y="1144195"/>
            <a:ext cx="0" cy="383979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58BAF771-3142-674F-9E2A-9EDE474DD70E}"/>
              </a:ext>
            </a:extLst>
          </p:cNvPr>
          <p:cNvSpPr txBox="1"/>
          <p:nvPr/>
        </p:nvSpPr>
        <p:spPr>
          <a:xfrm>
            <a:off x="7077203" y="1344250"/>
            <a:ext cx="3590013" cy="2708434"/>
          </a:xfrm>
          <a:prstGeom prst="rect">
            <a:avLst/>
          </a:prstGeom>
          <a:noFill/>
        </p:spPr>
        <p:txBody>
          <a:bodyPr wrap="square" rtlCol="0">
            <a:spAutoFit/>
          </a:bodyPr>
          <a:lstStyle/>
          <a:p>
            <a:r>
              <a:rPr lang="en-US" sz="1600" dirty="0"/>
              <a:t>After the first round of peer review, we identify eligible articles.</a:t>
            </a:r>
          </a:p>
          <a:p>
            <a:endParaRPr lang="en-US" sz="1600" b="1" dirty="0"/>
          </a:p>
          <a:p>
            <a:r>
              <a:rPr lang="en-GB" sz="1500" dirty="0">
                <a:solidFill>
                  <a:srgbClr val="848CAB"/>
                </a:solidFill>
              </a:rPr>
              <a:t>We’ll email the corresponding author informing them of their inclusion in the agreement.</a:t>
            </a:r>
          </a:p>
          <a:p>
            <a:endParaRPr lang="en-GB" sz="1500" dirty="0">
              <a:solidFill>
                <a:srgbClr val="848CAB"/>
              </a:solidFill>
            </a:endParaRPr>
          </a:p>
          <a:p>
            <a:r>
              <a:rPr lang="en-GB" sz="1600" dirty="0"/>
              <a:t>The subject line will be: </a:t>
            </a:r>
            <a:r>
              <a:rPr lang="en-GB" sz="1600" b="1" dirty="0"/>
              <a:t>‘</a:t>
            </a:r>
            <a:r>
              <a:rPr lang="en-GB" sz="1600" dirty="0"/>
              <a:t>Open access options for your article: article ID’</a:t>
            </a:r>
            <a:endParaRPr lang="en-GB" sz="1500" dirty="0">
              <a:solidFill>
                <a:srgbClr val="848CAB"/>
              </a:solidFill>
            </a:endParaRPr>
          </a:p>
          <a:p>
            <a:endParaRPr lang="en-GB" sz="1500" dirty="0">
              <a:solidFill>
                <a:srgbClr val="848CAB"/>
              </a:solidFill>
            </a:endParaRPr>
          </a:p>
          <a:p>
            <a:r>
              <a:rPr lang="en-GB" sz="1500" dirty="0"/>
              <a:t>No opt-in action is needed.</a:t>
            </a:r>
          </a:p>
        </p:txBody>
      </p:sp>
      <p:pic>
        <p:nvPicPr>
          <p:cNvPr id="7" name="Picture 6">
            <a:extLst>
              <a:ext uri="{FF2B5EF4-FFF2-40B4-BE49-F238E27FC236}">
                <a16:creationId xmlns:a16="http://schemas.microsoft.com/office/drawing/2014/main" xmlns="" id="{4B4DD051-9001-3D4D-AE33-644BEF2D5A65}"/>
              </a:ext>
            </a:extLst>
          </p:cNvPr>
          <p:cNvPicPr>
            <a:picLocks noChangeAspect="1"/>
          </p:cNvPicPr>
          <p:nvPr/>
        </p:nvPicPr>
        <p:blipFill>
          <a:blip r:embed="rId2"/>
          <a:stretch>
            <a:fillRect/>
          </a:stretch>
        </p:blipFill>
        <p:spPr>
          <a:xfrm>
            <a:off x="1124189" y="984889"/>
            <a:ext cx="1154660" cy="1174568"/>
          </a:xfrm>
          <a:prstGeom prst="rect">
            <a:avLst/>
          </a:prstGeom>
        </p:spPr>
      </p:pic>
      <p:sp>
        <p:nvSpPr>
          <p:cNvPr id="10" name="TextBox 9">
            <a:extLst>
              <a:ext uri="{FF2B5EF4-FFF2-40B4-BE49-F238E27FC236}">
                <a16:creationId xmlns:a16="http://schemas.microsoft.com/office/drawing/2014/main" xmlns="" id="{0B822FFE-3F32-417A-86B2-9FA834CAE8C8}"/>
              </a:ext>
            </a:extLst>
          </p:cNvPr>
          <p:cNvSpPr txBox="1"/>
          <p:nvPr/>
        </p:nvSpPr>
        <p:spPr>
          <a:xfrm>
            <a:off x="2763785" y="944140"/>
            <a:ext cx="6664429" cy="400110"/>
          </a:xfrm>
          <a:prstGeom prst="rect">
            <a:avLst/>
          </a:prstGeom>
          <a:noFill/>
        </p:spPr>
        <p:txBody>
          <a:bodyPr wrap="square" rtlCol="0">
            <a:spAutoFit/>
          </a:bodyPr>
          <a:lstStyle/>
          <a:p>
            <a:r>
              <a:rPr lang="en-US" sz="2000" dirty="0">
                <a:solidFill>
                  <a:srgbClr val="D70011"/>
                </a:solidFill>
              </a:rPr>
              <a:t>Keeping authors updated</a:t>
            </a:r>
          </a:p>
        </p:txBody>
      </p:sp>
      <p:pic>
        <p:nvPicPr>
          <p:cNvPr id="2" name="Picture 1">
            <a:extLst>
              <a:ext uri="{FF2B5EF4-FFF2-40B4-BE49-F238E27FC236}">
                <a16:creationId xmlns:a16="http://schemas.microsoft.com/office/drawing/2014/main" xmlns="" id="{C1847E1F-1BF6-63C9-9906-E1E57C4834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160" y="204997"/>
            <a:ext cx="2016689" cy="457117"/>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xmlns="" id="{C76EEFA6-67DA-5171-6A7B-ADCF31870EC2}"/>
              </a:ext>
            </a:extLst>
          </p:cNvPr>
          <p:cNvPicPr>
            <a:picLocks noChangeAspect="1"/>
          </p:cNvPicPr>
          <p:nvPr/>
        </p:nvPicPr>
        <p:blipFill>
          <a:blip r:embed="rId4"/>
          <a:stretch>
            <a:fillRect/>
          </a:stretch>
        </p:blipFill>
        <p:spPr>
          <a:xfrm>
            <a:off x="2763785" y="1344250"/>
            <a:ext cx="3866086" cy="5513750"/>
          </a:xfrm>
          <a:prstGeom prst="rect">
            <a:avLst/>
          </a:prstGeom>
        </p:spPr>
      </p:pic>
    </p:spTree>
    <p:extLst>
      <p:ext uri="{BB962C8B-B14F-4D97-AF65-F5344CB8AC3E}">
        <p14:creationId xmlns:p14="http://schemas.microsoft.com/office/powerpoint/2010/main" val="307367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BDB39353-C89F-5F47-890D-931B75D49A37}"/>
              </a:ext>
            </a:extLst>
          </p:cNvPr>
          <p:cNvSpPr txBox="1"/>
          <p:nvPr/>
        </p:nvSpPr>
        <p:spPr>
          <a:xfrm>
            <a:off x="2951798" y="2016402"/>
            <a:ext cx="6463571" cy="1292662"/>
          </a:xfrm>
          <a:prstGeom prst="rect">
            <a:avLst/>
          </a:prstGeom>
          <a:noFill/>
        </p:spPr>
        <p:txBody>
          <a:bodyPr wrap="square" rtlCol="0">
            <a:spAutoFit/>
          </a:bodyPr>
          <a:lstStyle/>
          <a:p>
            <a:pPr lvl="0"/>
            <a:r>
              <a:rPr lang="en-US" sz="1800" dirty="0">
                <a:latin typeface="Calibri" panose="020F0502020204030204" pitchFamily="34" charset="0"/>
                <a:ea typeface="Times New Roman" panose="02020603050405020304" pitchFamily="18" charset="0"/>
              </a:rPr>
              <a:t>The author will be asked to sign an open access copyright form and once the article is accepted it will be published open access under the terms of the institutional agreement.  </a:t>
            </a:r>
            <a:endParaRPr lang="en-GB" sz="1800" dirty="0">
              <a:latin typeface="Calibri" panose="020F0502020204030204" pitchFamily="34" charset="0"/>
              <a:ea typeface="Calibri" panose="020F0502020204030204" pitchFamily="34" charset="0"/>
            </a:endParaRPr>
          </a:p>
          <a:p>
            <a:pPr lvl="0" algn="ctr"/>
            <a:endParaRPr lang="en-US" dirty="0">
              <a:latin typeface="Calibri" panose="020F0502020204030204" pitchFamily="34" charset="0"/>
              <a:ea typeface="Times New Roman" panose="02020603050405020304" pitchFamily="18" charset="0"/>
            </a:endParaRPr>
          </a:p>
        </p:txBody>
      </p:sp>
      <p:pic>
        <p:nvPicPr>
          <p:cNvPr id="2" name="Picture 1">
            <a:extLst>
              <a:ext uri="{FF2B5EF4-FFF2-40B4-BE49-F238E27FC236}">
                <a16:creationId xmlns:a16="http://schemas.microsoft.com/office/drawing/2014/main" xmlns="" id="{1820B1C2-69DE-E5FA-0A10-4940A72044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160" y="204997"/>
            <a:ext cx="2016689" cy="457117"/>
          </a:xfrm>
          <a:prstGeom prst="rect">
            <a:avLst/>
          </a:prstGeom>
        </p:spPr>
      </p:pic>
      <p:pic>
        <p:nvPicPr>
          <p:cNvPr id="5" name="Picture 4">
            <a:hlinkClick r:id="rId3"/>
            <a:extLst>
              <a:ext uri="{FF2B5EF4-FFF2-40B4-BE49-F238E27FC236}">
                <a16:creationId xmlns:a16="http://schemas.microsoft.com/office/drawing/2014/main" xmlns="" id="{9D2A000E-5A95-1E38-9095-7EF6436DCB1F}"/>
              </a:ext>
            </a:extLst>
          </p:cNvPr>
          <p:cNvPicPr>
            <a:picLocks noChangeAspect="1"/>
          </p:cNvPicPr>
          <p:nvPr/>
        </p:nvPicPr>
        <p:blipFill>
          <a:blip r:embed="rId4"/>
          <a:stretch>
            <a:fillRect/>
          </a:stretch>
        </p:blipFill>
        <p:spPr>
          <a:xfrm>
            <a:off x="2951798" y="3130631"/>
            <a:ext cx="5114601" cy="2933454"/>
          </a:xfrm>
          <a:prstGeom prst="rect">
            <a:avLst/>
          </a:prstGeom>
        </p:spPr>
      </p:pic>
      <p:sp>
        <p:nvSpPr>
          <p:cNvPr id="7" name="TextBox 6">
            <a:extLst>
              <a:ext uri="{FF2B5EF4-FFF2-40B4-BE49-F238E27FC236}">
                <a16:creationId xmlns:a16="http://schemas.microsoft.com/office/drawing/2014/main" xmlns="" id="{7CA39C06-A8E1-CAAF-E6FE-929644920309}"/>
              </a:ext>
            </a:extLst>
          </p:cNvPr>
          <p:cNvSpPr txBox="1"/>
          <p:nvPr/>
        </p:nvSpPr>
        <p:spPr>
          <a:xfrm>
            <a:off x="2951798" y="1529134"/>
            <a:ext cx="6097904" cy="369332"/>
          </a:xfrm>
          <a:prstGeom prst="rect">
            <a:avLst/>
          </a:prstGeom>
          <a:noFill/>
        </p:spPr>
        <p:txBody>
          <a:bodyPr wrap="square">
            <a:spAutoFit/>
          </a:bodyPr>
          <a:lstStyle/>
          <a:p>
            <a:r>
              <a:rPr lang="en-US" sz="1800" b="1" dirty="0">
                <a:solidFill>
                  <a:srgbClr val="D70011"/>
                </a:solidFill>
              </a:rPr>
              <a:t>Signing copyright</a:t>
            </a:r>
          </a:p>
        </p:txBody>
      </p:sp>
      <p:cxnSp>
        <p:nvCxnSpPr>
          <p:cNvPr id="8" name="Straight Connector 7">
            <a:extLst>
              <a:ext uri="{FF2B5EF4-FFF2-40B4-BE49-F238E27FC236}">
                <a16:creationId xmlns:a16="http://schemas.microsoft.com/office/drawing/2014/main" xmlns="" id="{B1B27989-2362-EFC1-2810-81042E61D9AE}"/>
              </a:ext>
            </a:extLst>
          </p:cNvPr>
          <p:cNvCxnSpPr>
            <a:cxnSpLocks/>
          </p:cNvCxnSpPr>
          <p:nvPr/>
        </p:nvCxnSpPr>
        <p:spPr>
          <a:xfrm flipV="1">
            <a:off x="2711535" y="1647115"/>
            <a:ext cx="0" cy="383979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F4CA2859-2D4E-272B-A302-1A16101C4249}"/>
              </a:ext>
            </a:extLst>
          </p:cNvPr>
          <p:cNvPicPr>
            <a:picLocks noChangeAspect="1"/>
          </p:cNvPicPr>
          <p:nvPr/>
        </p:nvPicPr>
        <p:blipFill>
          <a:blip r:embed="rId5"/>
          <a:stretch>
            <a:fillRect/>
          </a:stretch>
        </p:blipFill>
        <p:spPr>
          <a:xfrm>
            <a:off x="1420406" y="1529134"/>
            <a:ext cx="1142260" cy="1122220"/>
          </a:xfrm>
          <a:prstGeom prst="rect">
            <a:avLst/>
          </a:prstGeom>
        </p:spPr>
      </p:pic>
    </p:spTree>
    <p:extLst>
      <p:ext uri="{BB962C8B-B14F-4D97-AF65-F5344CB8AC3E}">
        <p14:creationId xmlns:p14="http://schemas.microsoft.com/office/powerpoint/2010/main" val="3489731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Slide">
  <a:themeElements>
    <a:clrScheme name="IOP Publishing colours">
      <a:dk1>
        <a:srgbClr val="000000"/>
      </a:dk1>
      <a:lt1>
        <a:srgbClr val="FFFFFF"/>
      </a:lt1>
      <a:dk2>
        <a:srgbClr val="7B829F"/>
      </a:dk2>
      <a:lt2>
        <a:srgbClr val="DBDBE7"/>
      </a:lt2>
      <a:accent1>
        <a:srgbClr val="E20512"/>
      </a:accent1>
      <a:accent2>
        <a:srgbClr val="EB6608"/>
      </a:accent2>
      <a:accent3>
        <a:srgbClr val="D7006D"/>
      </a:accent3>
      <a:accent4>
        <a:srgbClr val="9D1457"/>
      </a:accent4>
      <a:accent5>
        <a:srgbClr val="014993"/>
      </a:accent5>
      <a:accent6>
        <a:srgbClr val="00837F"/>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OP Publishing PPT Template 2021" id="{7B245104-53EA-4A12-942E-76A25540392F}" vid="{A2DDAE5A-C0A3-4204-AED6-B286517C43C2}"/>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Title with right hand imag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Page">
  <a:themeElements>
    <a:clrScheme name="IOP colour pallet 2021">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0085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OP Publishing PPT Template 2021" id="{7B245104-53EA-4A12-942E-76A25540392F}" vid="{FAC2EE74-D135-489F-86BE-7CAF5110AE23}"/>
    </a:ext>
  </a:extLst>
</a:theme>
</file>

<file path=ppt/theme/theme3.xml><?xml version="1.0" encoding="utf-8"?>
<a:theme xmlns:a="http://schemas.openxmlformats.org/drawingml/2006/main" name="Graphic Styles">
  <a:themeElements>
    <a:clrScheme name="IOP colour pallet 2021">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0085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OP Publishing PPT Template 2021" id="{7B245104-53EA-4A12-942E-76A25540392F}" vid="{B507AF87-C590-4845-81F1-EF0D86803310}"/>
    </a:ext>
  </a:extLst>
</a:theme>
</file>

<file path=ppt/theme/theme4.xml><?xml version="1.0" encoding="utf-8"?>
<a:theme xmlns:a="http://schemas.openxmlformats.org/drawingml/2006/main" name="Title with right hand image">
  <a:themeElements>
    <a:clrScheme name="IOP colour pallet 2021">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008580"/>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P Publishing PPT Template 2021" id="{7B245104-53EA-4A12-942E-76A25540392F}" vid="{9EBF7992-EAEC-44FE-8BB9-3FE242EC594F}"/>
    </a:ext>
  </a:extLst>
</a:theme>
</file>

<file path=ppt/theme/theme5.xml><?xml version="1.0" encoding="utf-8"?>
<a:theme xmlns:a="http://schemas.openxmlformats.org/drawingml/2006/main" name="How to use">
  <a:themeElements>
    <a:clrScheme name="IOP colour pallet 2021">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008580"/>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P Publishing PPT Template 2021" id="{7B245104-53EA-4A12-942E-76A25540392F}" vid="{FD1ECC4F-351A-4C1E-898B-4A1A1780120D}"/>
    </a:ext>
  </a:extLst>
</a:theme>
</file>

<file path=ppt/theme/theme6.xml><?xml version="1.0" encoding="utf-8"?>
<a:theme xmlns:a="http://schemas.openxmlformats.org/drawingml/2006/main" name="1_How to use">
  <a:themeElements>
    <a:clrScheme name="IOP colour pallet 2021">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008580"/>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P Corporate Template 2021(Nov)V2" id="{05FDC672-D05D-4A41-9D2A-DE467D831EC8}" vid="{DD5BC89B-EF74-5D4D-AB50-768B5F34EEC2}"/>
    </a:ext>
  </a:extLst>
</a:theme>
</file>

<file path=ppt/theme/theme7.xml><?xml version="1.0" encoding="utf-8"?>
<a:theme xmlns:a="http://schemas.openxmlformats.org/drawingml/2006/main" name="1_Title with right hand image">
  <a:themeElements>
    <a:clrScheme name="IOP colour pallet 2021">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008580"/>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P Corporate Template 2021(Nov)V2" id="{05FDC672-D05D-4A41-9D2A-DE467D831EC8}" vid="{870B7B72-7A32-F54E-B32E-7E5C6BAF16BE}"/>
    </a:ext>
  </a:extLst>
</a:theme>
</file>

<file path=ppt/theme/theme8.xml><?xml version="1.0" encoding="utf-8"?>
<a:theme xmlns:a="http://schemas.openxmlformats.org/drawingml/2006/main" name="Graphic Styles">
  <a:themeElements>
    <a:clrScheme name="IOP colour pallet 2021">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0085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OP Corporate Template 2021(Nov)V2" id="{05FDC672-D05D-4A41-9D2A-DE467D831EC8}" vid="{9C8721D1-641E-684B-B741-461F0F53F6B2}"/>
    </a:ext>
  </a:extLst>
</a:theme>
</file>

<file path=ppt/theme/theme9.xml><?xml version="1.0" encoding="utf-8"?>
<a:theme xmlns:a="http://schemas.openxmlformats.org/drawingml/2006/main" name="Text Page">
  <a:themeElements>
    <a:clrScheme name="IOP Blended colours">
      <a:dk1>
        <a:srgbClr val="000000"/>
      </a:dk1>
      <a:lt1>
        <a:srgbClr val="FFFFFF"/>
      </a:lt1>
      <a:dk2>
        <a:srgbClr val="7B82A0"/>
      </a:dk2>
      <a:lt2>
        <a:srgbClr val="DBDCE7"/>
      </a:lt2>
      <a:accent1>
        <a:srgbClr val="E20613"/>
      </a:accent1>
      <a:accent2>
        <a:srgbClr val="FDC300"/>
      </a:accent2>
      <a:accent3>
        <a:srgbClr val="EC6608"/>
      </a:accent3>
      <a:accent4>
        <a:srgbClr val="D7006E"/>
      </a:accent4>
      <a:accent5>
        <a:srgbClr val="9D1358"/>
      </a:accent5>
      <a:accent6>
        <a:srgbClr val="7B82A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Belge" ma:contentTypeID="0x010100E5F76EE3C12F7E49AC98E50903C4E38F" ma:contentTypeVersion="13" ma:contentTypeDescription="Yeni belge oluşturun." ma:contentTypeScope="" ma:versionID="370e3492a9f27aff969365b81288c8cd">
  <xsd:schema xmlns:xsd="http://www.w3.org/2001/XMLSchema" xmlns:xs="http://www.w3.org/2001/XMLSchema" xmlns:p="http://schemas.microsoft.com/office/2006/metadata/properties" xmlns:ns2="bd1d4955-92ee-43d9-ad11-4da4048827af" xmlns:ns3="fd30d786-afb1-4c0e-90bd-46fed1d37540" targetNamespace="http://schemas.microsoft.com/office/2006/metadata/properties" ma:root="true" ma:fieldsID="47b74847e452958352b31d2e0f7fb785" ns2:_="" ns3:_="">
    <xsd:import namespace="bd1d4955-92ee-43d9-ad11-4da4048827af"/>
    <xsd:import namespace="fd30d786-afb1-4c0e-90bd-46fed1d3754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1d4955-92ee-43d9-ad11-4da4048827a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Resim Etiketleri" ma:readOnly="false" ma:fieldId="{5cf76f15-5ced-4ddc-b409-7134ff3c332f}" ma:taxonomyMulti="true" ma:sspId="b83e2619-a29f-4e2c-be3e-eeb2f5c00d0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d30d786-afb1-4c0e-90bd-46fed1d3754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186f08b-561a-4786-a3ac-fa19892a469c}" ma:internalName="TaxCatchAll" ma:showField="CatchAllData" ma:web="fd30d786-afb1-4c0e-90bd-46fed1d37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d1d4955-92ee-43d9-ad11-4da4048827af">
      <Terms xmlns="http://schemas.microsoft.com/office/infopath/2007/PartnerControls"/>
    </lcf76f155ced4ddcb4097134ff3c332f>
    <TaxCatchAll xmlns="fd30d786-afb1-4c0e-90bd-46fed1d37540" xsi:nil="true"/>
  </documentManagement>
</p:properties>
</file>

<file path=customXml/itemProps1.xml><?xml version="1.0" encoding="utf-8"?>
<ds:datastoreItem xmlns:ds="http://schemas.openxmlformats.org/officeDocument/2006/customXml" ds:itemID="{86163BA0-0F26-4A28-AA82-86B5CEA060BA}">
  <ds:schemaRefs>
    <ds:schemaRef ds:uri="http://schemas.microsoft.com/sharepoint/v3/contenttype/forms"/>
  </ds:schemaRefs>
</ds:datastoreItem>
</file>

<file path=customXml/itemProps2.xml><?xml version="1.0" encoding="utf-8"?>
<ds:datastoreItem xmlns:ds="http://schemas.openxmlformats.org/officeDocument/2006/customXml" ds:itemID="{356C3B3F-8B17-45B9-BA7A-A37E3C0059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1d4955-92ee-43d9-ad11-4da4048827af"/>
    <ds:schemaRef ds:uri="fd30d786-afb1-4c0e-90bd-46fed1d37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9AB0B7-4554-4025-9AB4-238EA48A4D95}">
  <ds:schemaRefs>
    <ds:schemaRef ds:uri="http://schemas.microsoft.com/office/infopath/2007/PartnerControls"/>
    <ds:schemaRef ds:uri="http://www.w3.org/XML/1998/namespace"/>
    <ds:schemaRef ds:uri="fd30d786-afb1-4c0e-90bd-46fed1d37540"/>
    <ds:schemaRef ds:uri="http://purl.org/dc/elements/1.1/"/>
    <ds:schemaRef ds:uri="http://purl.org/dc/terms/"/>
    <ds:schemaRef ds:uri="http://purl.org/dc/dcmitype/"/>
    <ds:schemaRef ds:uri="http://schemas.microsoft.com/office/2006/metadata/properties"/>
    <ds:schemaRef ds:uri="http://schemas.microsoft.com/office/2006/documentManagement/types"/>
    <ds:schemaRef ds:uri="http://schemas.openxmlformats.org/package/2006/metadata/core-properties"/>
    <ds:schemaRef ds:uri="bd1d4955-92ee-43d9-ad11-4da4048827af"/>
  </ds:schemaRefs>
</ds:datastoreItem>
</file>

<file path=docProps/app.xml><?xml version="1.0" encoding="utf-8"?>
<Properties xmlns="http://schemas.openxmlformats.org/officeDocument/2006/extended-properties" xmlns:vt="http://schemas.openxmlformats.org/officeDocument/2006/docPropsVTypes">
  <Template>IOP Publishing PPT Template 2021</Template>
  <TotalTime>32</TotalTime>
  <Words>457</Words>
  <Application>Microsoft Office PowerPoint</Application>
  <PresentationFormat>Geniş ekran</PresentationFormat>
  <Paragraphs>72</Paragraphs>
  <Slides>15</Slides>
  <Notes>11</Notes>
  <HiddenSlides>0</HiddenSlides>
  <MMClips>0</MMClips>
  <ScaleCrop>false</ScaleCrop>
  <HeadingPairs>
    <vt:vector size="6" baseType="variant">
      <vt:variant>
        <vt:lpstr>Kullanılan Yazı Tipleri</vt:lpstr>
      </vt:variant>
      <vt:variant>
        <vt:i4>8</vt:i4>
      </vt:variant>
      <vt:variant>
        <vt:lpstr>Tema</vt:lpstr>
      </vt:variant>
      <vt:variant>
        <vt:i4>11</vt:i4>
      </vt:variant>
      <vt:variant>
        <vt:lpstr>Slayt Başlıkları</vt:lpstr>
      </vt:variant>
      <vt:variant>
        <vt:i4>15</vt:i4>
      </vt:variant>
    </vt:vector>
  </HeadingPairs>
  <TitlesOfParts>
    <vt:vector size="34" baseType="lpstr">
      <vt:lpstr>ＭＳ Ｐゴシック</vt:lpstr>
      <vt:lpstr>.AppleSystemUIFont</vt:lpstr>
      <vt:lpstr>Arial</vt:lpstr>
      <vt:lpstr>Calibri</vt:lpstr>
      <vt:lpstr>Calibri Light</vt:lpstr>
      <vt:lpstr>FranklinGotCdIoP-Book</vt:lpstr>
      <vt:lpstr>Lucida Grande</vt:lpstr>
      <vt:lpstr>Times New Roman</vt:lpstr>
      <vt:lpstr>Cover Slide</vt:lpstr>
      <vt:lpstr>Text Page</vt:lpstr>
      <vt:lpstr>Graphic Styles</vt:lpstr>
      <vt:lpstr>Title with right hand image</vt:lpstr>
      <vt:lpstr>How to use</vt:lpstr>
      <vt:lpstr>1_How to use</vt:lpstr>
      <vt:lpstr>1_Title with right hand image</vt:lpstr>
      <vt:lpstr>Graphic Styles</vt:lpstr>
      <vt:lpstr>Text Page</vt:lpstr>
      <vt:lpstr>Custom Design</vt:lpstr>
      <vt:lpstr>1_Title with right hand image</vt:lpstr>
      <vt:lpstr>A Guide to ANKOS Read &amp; Publish Model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Support and training</vt:lpstr>
      <vt:lpstr>The library toolkit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CAUL Read &amp; Publish 2023  -2025</dc:title>
  <dc:creator>Neil Byrne</dc:creator>
  <cp:lastModifiedBy>Selma Aslan</cp:lastModifiedBy>
  <cp:revision>17</cp:revision>
  <dcterms:created xsi:type="dcterms:W3CDTF">2022-10-21T05:23:01Z</dcterms:created>
  <dcterms:modified xsi:type="dcterms:W3CDTF">2023-04-04T10:36:46Z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0x010100E5F76EE3C12F7E49AC98E50903C4E38F</vt:lpwstr>
  </property>
  <property fmtid="{D5CDD505-2E9C-101B-9397-08002B2CF9AE}" pid="3" name="Order">
    <vt:r8>469800</vt:r8>
  </property>
  <property fmtid="{D5CDD505-2E9C-101B-9397-08002B2CF9AE}" pid="4" name="MediaServiceImageTags">
    <vt:lpwstr/>
  </property>
</Properties>
</file>